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74" r:id="rId4"/>
    <p:sldId id="272" r:id="rId5"/>
    <p:sldId id="260" r:id="rId6"/>
    <p:sldId id="275" r:id="rId7"/>
    <p:sldId id="273" r:id="rId8"/>
    <p:sldId id="276" r:id="rId9"/>
    <p:sldId id="277" r:id="rId10"/>
    <p:sldId id="278" r:id="rId11"/>
    <p:sldId id="263" r:id="rId12"/>
    <p:sldId id="266" r:id="rId13"/>
    <p:sldId id="27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5D5B5-EBD9-5C75-B41F-DA5E7F3F5566}" v="149" dt="2025-10-08T21:39:34.476"/>
    <p1510:client id="{095C01D7-6253-50F5-8FF3-C47037D35206}" v="56" dt="2025-10-08T10:53:40.616"/>
    <p1510:client id="{1BB87B67-E79B-D7FB-C15C-0F29C4765B74}" v="26" dt="2025-10-09T20:02:02.054"/>
    <p1510:client id="{2B4D3804-62E7-6628-CABD-E1F051E7394B}" v="7" dt="2025-10-08T10:56:41.262"/>
    <p1510:client id="{317891DC-4973-01DF-BCE3-6A5200858498}" v="1018" dt="2025-10-09T08:07:27.805"/>
    <p1510:client id="{3A635B0F-6FB0-B18C-D3EE-236499DE29B6}" v="413" dt="2025-10-09T20:43:18.091"/>
    <p1510:client id="{6C374118-E8C4-18E9-EC1D-4C769881EE33}" v="7" dt="2025-10-10T07:44:44.081"/>
    <p1510:client id="{D266E8BA-BEAA-977D-5503-805CE939911D}" v="36" dt="2025-10-10T08:02:16.726"/>
    <p1510:client id="{D3EBCE18-5D01-4672-1D0C-A7AE69D50A83}" v="155" dt="2025-10-09T20:35:20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7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427B82-0645-4DE5-B7A8-26F1C5B2A9C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EF81AC9-B578-4043-9E91-1DF5DD9B0DA6}">
      <dgm:prSet phldr="0"/>
      <dgm:spPr/>
      <dgm:t>
        <a:bodyPr/>
        <a:lstStyle/>
        <a:p>
          <a:pPr rtl="0"/>
          <a:r>
            <a:rPr lang="en-US">
              <a:latin typeface="Trebuchet MS" panose="020B0603020202020204"/>
            </a:rPr>
            <a:t>Problem Analysis</a:t>
          </a:r>
        </a:p>
      </dgm:t>
    </dgm:pt>
    <dgm:pt modelId="{8A48972D-03D4-4EA4-AB30-04EA509C655D}" type="parTrans" cxnId="{35529122-8674-4567-8170-E0C776E0F797}">
      <dgm:prSet/>
      <dgm:spPr/>
    </dgm:pt>
    <dgm:pt modelId="{27534068-3CE7-41ED-A077-5C3F01805522}" type="sibTrans" cxnId="{35529122-8674-4567-8170-E0C776E0F797}">
      <dgm:prSet/>
      <dgm:spPr/>
    </dgm:pt>
    <dgm:pt modelId="{A1D6D4B0-23B3-499D-ACA6-474504D60354}">
      <dgm:prSet phldr="0"/>
      <dgm:spPr/>
      <dgm:t>
        <a:bodyPr/>
        <a:lstStyle/>
        <a:p>
          <a:pPr rtl="0"/>
          <a:r>
            <a:rPr lang="en-US">
              <a:latin typeface="Trebuchet MS" panose="020B0603020202020204"/>
            </a:rPr>
            <a:t>Problem Definition</a:t>
          </a:r>
        </a:p>
      </dgm:t>
    </dgm:pt>
    <dgm:pt modelId="{B534F5E0-1FBE-4A69-A4D3-1C59BD217188}" type="parTrans" cxnId="{6A08EF8F-7F89-4BE4-929B-22C721074817}">
      <dgm:prSet/>
      <dgm:spPr/>
    </dgm:pt>
    <dgm:pt modelId="{D044BC98-6D46-485E-AFDE-AA691F148DB9}" type="sibTrans" cxnId="{6A08EF8F-7F89-4BE4-929B-22C721074817}">
      <dgm:prSet/>
      <dgm:spPr/>
    </dgm:pt>
    <dgm:pt modelId="{33355895-764A-443C-9741-DD94F83C17B8}">
      <dgm:prSet phldr="0"/>
      <dgm:spPr/>
      <dgm:t>
        <a:bodyPr/>
        <a:lstStyle/>
        <a:p>
          <a:pPr rtl="0"/>
          <a:r>
            <a:rPr lang="en-US">
              <a:latin typeface="Trebuchet MS" panose="020B0603020202020204"/>
            </a:rPr>
            <a:t>Main Question</a:t>
          </a:r>
        </a:p>
      </dgm:t>
    </dgm:pt>
    <dgm:pt modelId="{E4D3D2B2-8FDF-41EA-97BE-8BFEF9EA2ED5}" type="parTrans" cxnId="{C576DBBA-01C7-4EBB-A368-C05E6E6E816F}">
      <dgm:prSet/>
      <dgm:spPr/>
    </dgm:pt>
    <dgm:pt modelId="{3D8DA398-1E40-4473-8487-98BA99124747}" type="sibTrans" cxnId="{C576DBBA-01C7-4EBB-A368-C05E6E6E816F}">
      <dgm:prSet/>
      <dgm:spPr/>
    </dgm:pt>
    <dgm:pt modelId="{CBED071C-E538-4A0F-A235-00542916213E}">
      <dgm:prSet phldr="0"/>
      <dgm:spPr/>
      <dgm:t>
        <a:bodyPr/>
        <a:lstStyle/>
        <a:p>
          <a:pPr rtl="0"/>
          <a:r>
            <a:rPr lang="en-US">
              <a:latin typeface="Trebuchet MS" panose="020B0603020202020204"/>
            </a:rPr>
            <a:t>Objective</a:t>
          </a:r>
        </a:p>
      </dgm:t>
    </dgm:pt>
    <dgm:pt modelId="{6ED19A8A-5265-4A3F-A69C-901FEC214087}" type="parTrans" cxnId="{4F73D36E-F725-4A98-A803-A93E65D41B77}">
      <dgm:prSet/>
      <dgm:spPr/>
    </dgm:pt>
    <dgm:pt modelId="{A52F3236-5268-4DBF-BFF7-791C5A567012}" type="sibTrans" cxnId="{4F73D36E-F725-4A98-A803-A93E65D41B77}">
      <dgm:prSet/>
      <dgm:spPr/>
    </dgm:pt>
    <dgm:pt modelId="{7A978253-162B-42BE-8436-A34144696FB5}">
      <dgm:prSet phldr="0"/>
      <dgm:spPr/>
      <dgm:t>
        <a:bodyPr/>
        <a:lstStyle/>
        <a:p>
          <a:r>
            <a:rPr lang="en-US">
              <a:latin typeface="Trebuchet MS" panose="020B0603020202020204"/>
            </a:rPr>
            <a:t>Sub-Questions</a:t>
          </a:r>
          <a:endParaRPr lang="en-US"/>
        </a:p>
      </dgm:t>
    </dgm:pt>
    <dgm:pt modelId="{D7998C6B-D853-48AB-9561-F3F3D13F0D2D}" type="parTrans" cxnId="{C28F100E-9844-4DD6-9C4F-F716697D0FD6}">
      <dgm:prSet/>
      <dgm:spPr/>
    </dgm:pt>
    <dgm:pt modelId="{BB7A6F5F-F5B4-4121-92F5-FDCC29C2B7C8}" type="sibTrans" cxnId="{C28F100E-9844-4DD6-9C4F-F716697D0FD6}">
      <dgm:prSet/>
      <dgm:spPr/>
    </dgm:pt>
    <dgm:pt modelId="{5F06AA94-27DB-4B40-8862-8F476CB29FDF}">
      <dgm:prSet phldr="0"/>
      <dgm:spPr/>
      <dgm:t>
        <a:bodyPr/>
        <a:lstStyle/>
        <a:p>
          <a:pPr rtl="0"/>
          <a:r>
            <a:rPr lang="en-US">
              <a:latin typeface="Trebuchet MS" panose="020B0603020202020204"/>
            </a:rPr>
            <a:t>Research Methods</a:t>
          </a:r>
        </a:p>
      </dgm:t>
    </dgm:pt>
    <dgm:pt modelId="{4ED3310C-3A08-4951-AC97-CF8C8613EFD9}" type="parTrans" cxnId="{8AE79DB0-FEE5-4DA5-8CDC-DEB0C02D91D3}">
      <dgm:prSet/>
      <dgm:spPr/>
    </dgm:pt>
    <dgm:pt modelId="{CC97C0DE-5B57-4618-910A-DD829D68CB93}" type="sibTrans" cxnId="{8AE79DB0-FEE5-4DA5-8CDC-DEB0C02D91D3}">
      <dgm:prSet/>
      <dgm:spPr/>
    </dgm:pt>
    <dgm:pt modelId="{E2CC75A2-A3C8-40D5-8A69-FF0CF4E9511F}">
      <dgm:prSet phldr="0"/>
      <dgm:spPr/>
      <dgm:t>
        <a:bodyPr/>
        <a:lstStyle/>
        <a:p>
          <a:r>
            <a:rPr lang="en-US">
              <a:latin typeface="Trebuchet MS" panose="020B0603020202020204"/>
            </a:rPr>
            <a:t>Background</a:t>
          </a:r>
        </a:p>
      </dgm:t>
    </dgm:pt>
    <dgm:pt modelId="{AC943775-E078-4803-95F1-C20468808715}" type="parTrans" cxnId="{AB0A3CD2-2F28-4B58-8470-44FC907800EB}">
      <dgm:prSet/>
      <dgm:spPr/>
    </dgm:pt>
    <dgm:pt modelId="{BBBE29D3-71EB-4E7F-8921-34667AC31E0C}" type="sibTrans" cxnId="{AB0A3CD2-2F28-4B58-8470-44FC907800EB}">
      <dgm:prSet/>
      <dgm:spPr/>
    </dgm:pt>
    <dgm:pt modelId="{EC8AB517-D6DB-44DC-8D28-35617825855E}">
      <dgm:prSet phldr="0"/>
      <dgm:spPr/>
      <dgm:t>
        <a:bodyPr/>
        <a:lstStyle/>
        <a:p>
          <a:r>
            <a:rPr lang="en-US">
              <a:latin typeface="Trebuchet MS" panose="020B0603020202020204"/>
            </a:rPr>
            <a:t>Client</a:t>
          </a:r>
        </a:p>
      </dgm:t>
    </dgm:pt>
    <dgm:pt modelId="{3589FEDB-659A-4E51-8392-FA4D5FF62606}" type="parTrans" cxnId="{A25EF788-B1F9-41A4-93DF-10EB3FD49CD6}">
      <dgm:prSet/>
      <dgm:spPr/>
    </dgm:pt>
    <dgm:pt modelId="{C3862FEB-B0E1-4556-8A4E-C4306298AB9E}" type="sibTrans" cxnId="{A25EF788-B1F9-41A4-93DF-10EB3FD49CD6}">
      <dgm:prSet/>
      <dgm:spPr/>
    </dgm:pt>
    <dgm:pt modelId="{A0397E45-36E4-4E95-9C69-EC7C3DFB0CFC}" type="pres">
      <dgm:prSet presAssocID="{0A427B82-0645-4DE5-B7A8-26F1C5B2A9CF}" presName="linear" presStyleCnt="0">
        <dgm:presLayoutVars>
          <dgm:animLvl val="lvl"/>
          <dgm:resizeHandles val="exact"/>
        </dgm:presLayoutVars>
      </dgm:prSet>
      <dgm:spPr/>
    </dgm:pt>
    <dgm:pt modelId="{8407782A-2193-443D-8099-6A54B87E20C8}" type="pres">
      <dgm:prSet presAssocID="{1EF81AC9-B578-4043-9E91-1DF5DD9B0DA6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BEEA125A-C2AF-4844-AA69-790FED9165E1}" type="pres">
      <dgm:prSet presAssocID="{27534068-3CE7-41ED-A077-5C3F01805522}" presName="spacer" presStyleCnt="0"/>
      <dgm:spPr/>
    </dgm:pt>
    <dgm:pt modelId="{14C242AE-88E1-43D0-8AC7-FCEA73C92F7C}" type="pres">
      <dgm:prSet presAssocID="{A1D6D4B0-23B3-499D-ACA6-474504D6035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3284DE0-B23C-4C5C-A24E-E98E17730351}" type="pres">
      <dgm:prSet presAssocID="{D044BC98-6D46-485E-AFDE-AA691F148DB9}" presName="spacer" presStyleCnt="0"/>
      <dgm:spPr/>
    </dgm:pt>
    <dgm:pt modelId="{03F3162B-7889-44A7-9EF3-792EEF1EA401}" type="pres">
      <dgm:prSet presAssocID="{E2CC75A2-A3C8-40D5-8A69-FF0CF4E9511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1CC020D9-6E41-472B-8D5A-C56E44E901EE}" type="pres">
      <dgm:prSet presAssocID="{BBBE29D3-71EB-4E7F-8921-34667AC31E0C}" presName="spacer" presStyleCnt="0"/>
      <dgm:spPr/>
    </dgm:pt>
    <dgm:pt modelId="{CD4543BC-9E3D-442E-8531-67DE1C37EADA}" type="pres">
      <dgm:prSet presAssocID="{EC8AB517-D6DB-44DC-8D28-35617825855E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D005F692-70C4-43C0-9526-2085FDB82769}" type="pres">
      <dgm:prSet presAssocID="{C3862FEB-B0E1-4556-8A4E-C4306298AB9E}" presName="spacer" presStyleCnt="0"/>
      <dgm:spPr/>
    </dgm:pt>
    <dgm:pt modelId="{9969AD97-7BCA-40FC-8C67-98602162C1E2}" type="pres">
      <dgm:prSet presAssocID="{CBED071C-E538-4A0F-A235-00542916213E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58A0E9DD-0BB6-430E-8BFB-0FF605900090}" type="pres">
      <dgm:prSet presAssocID="{A52F3236-5268-4DBF-BFF7-791C5A567012}" presName="spacer" presStyleCnt="0"/>
      <dgm:spPr/>
    </dgm:pt>
    <dgm:pt modelId="{5E884A0E-EF45-4A44-B848-EB61E9A5F59F}" type="pres">
      <dgm:prSet presAssocID="{33355895-764A-443C-9741-DD94F83C17B8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FE0887A5-3746-461E-8577-7C9D88919F54}" type="pres">
      <dgm:prSet presAssocID="{3D8DA398-1E40-4473-8487-98BA99124747}" presName="spacer" presStyleCnt="0"/>
      <dgm:spPr/>
    </dgm:pt>
    <dgm:pt modelId="{0AFFC908-E796-448E-A51A-521B4CCC6C09}" type="pres">
      <dgm:prSet presAssocID="{7A978253-162B-42BE-8436-A34144696FB5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F3724B28-9FEB-422E-B128-902DFE5C8B22}" type="pres">
      <dgm:prSet presAssocID="{BB7A6F5F-F5B4-4121-92F5-FDCC29C2B7C8}" presName="spacer" presStyleCnt="0"/>
      <dgm:spPr/>
    </dgm:pt>
    <dgm:pt modelId="{DC3A7630-CA1B-472C-8BFF-2C2979250897}" type="pres">
      <dgm:prSet presAssocID="{5F06AA94-27DB-4B40-8862-8F476CB29FDF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C28F100E-9844-4DD6-9C4F-F716697D0FD6}" srcId="{0A427B82-0645-4DE5-B7A8-26F1C5B2A9CF}" destId="{7A978253-162B-42BE-8436-A34144696FB5}" srcOrd="6" destOrd="0" parTransId="{D7998C6B-D853-48AB-9561-F3F3D13F0D2D}" sibTransId="{BB7A6F5F-F5B4-4121-92F5-FDCC29C2B7C8}"/>
    <dgm:cxn modelId="{35529122-8674-4567-8170-E0C776E0F797}" srcId="{0A427B82-0645-4DE5-B7A8-26F1C5B2A9CF}" destId="{1EF81AC9-B578-4043-9E91-1DF5DD9B0DA6}" srcOrd="0" destOrd="0" parTransId="{8A48972D-03D4-4EA4-AB30-04EA509C655D}" sibTransId="{27534068-3CE7-41ED-A077-5C3F01805522}"/>
    <dgm:cxn modelId="{A5DB0B3F-5378-470B-9CE1-0B4EC2E8CD42}" type="presOf" srcId="{A1D6D4B0-23B3-499D-ACA6-474504D60354}" destId="{14C242AE-88E1-43D0-8AC7-FCEA73C92F7C}" srcOrd="0" destOrd="0" presId="urn:microsoft.com/office/officeart/2005/8/layout/vList2"/>
    <dgm:cxn modelId="{C9C3B643-A162-47CD-894E-53D32022B52D}" type="presOf" srcId="{0A427B82-0645-4DE5-B7A8-26F1C5B2A9CF}" destId="{A0397E45-36E4-4E95-9C69-EC7C3DFB0CFC}" srcOrd="0" destOrd="0" presId="urn:microsoft.com/office/officeart/2005/8/layout/vList2"/>
    <dgm:cxn modelId="{2560FC63-1E55-4DE4-98B2-948FF35BA007}" type="presOf" srcId="{5F06AA94-27DB-4B40-8862-8F476CB29FDF}" destId="{DC3A7630-CA1B-472C-8BFF-2C2979250897}" srcOrd="0" destOrd="0" presId="urn:microsoft.com/office/officeart/2005/8/layout/vList2"/>
    <dgm:cxn modelId="{4F73D36E-F725-4A98-A803-A93E65D41B77}" srcId="{0A427B82-0645-4DE5-B7A8-26F1C5B2A9CF}" destId="{CBED071C-E538-4A0F-A235-00542916213E}" srcOrd="4" destOrd="0" parTransId="{6ED19A8A-5265-4A3F-A69C-901FEC214087}" sibTransId="{A52F3236-5268-4DBF-BFF7-791C5A567012}"/>
    <dgm:cxn modelId="{A25EF788-B1F9-41A4-93DF-10EB3FD49CD6}" srcId="{0A427B82-0645-4DE5-B7A8-26F1C5B2A9CF}" destId="{EC8AB517-D6DB-44DC-8D28-35617825855E}" srcOrd="3" destOrd="0" parTransId="{3589FEDB-659A-4E51-8392-FA4D5FF62606}" sibTransId="{C3862FEB-B0E1-4556-8A4E-C4306298AB9E}"/>
    <dgm:cxn modelId="{6A08EF8F-7F89-4BE4-929B-22C721074817}" srcId="{0A427B82-0645-4DE5-B7A8-26F1C5B2A9CF}" destId="{A1D6D4B0-23B3-499D-ACA6-474504D60354}" srcOrd="1" destOrd="0" parTransId="{B534F5E0-1FBE-4A69-A4D3-1C59BD217188}" sibTransId="{D044BC98-6D46-485E-AFDE-AA691F148DB9}"/>
    <dgm:cxn modelId="{72B569AF-3D3A-483C-AF5D-555532470EED}" type="presOf" srcId="{CBED071C-E538-4A0F-A235-00542916213E}" destId="{9969AD97-7BCA-40FC-8C67-98602162C1E2}" srcOrd="0" destOrd="0" presId="urn:microsoft.com/office/officeart/2005/8/layout/vList2"/>
    <dgm:cxn modelId="{8AE79DB0-FEE5-4DA5-8CDC-DEB0C02D91D3}" srcId="{0A427B82-0645-4DE5-B7A8-26F1C5B2A9CF}" destId="{5F06AA94-27DB-4B40-8862-8F476CB29FDF}" srcOrd="7" destOrd="0" parTransId="{4ED3310C-3A08-4951-AC97-CF8C8613EFD9}" sibTransId="{CC97C0DE-5B57-4618-910A-DD829D68CB93}"/>
    <dgm:cxn modelId="{2BDF59B6-FB0B-4EF9-8169-B9C53167A38A}" type="presOf" srcId="{1EF81AC9-B578-4043-9E91-1DF5DD9B0DA6}" destId="{8407782A-2193-443D-8099-6A54B87E20C8}" srcOrd="0" destOrd="0" presId="urn:microsoft.com/office/officeart/2005/8/layout/vList2"/>
    <dgm:cxn modelId="{C576DBBA-01C7-4EBB-A368-C05E6E6E816F}" srcId="{0A427B82-0645-4DE5-B7A8-26F1C5B2A9CF}" destId="{33355895-764A-443C-9741-DD94F83C17B8}" srcOrd="5" destOrd="0" parTransId="{E4D3D2B2-8FDF-41EA-97BE-8BFEF9EA2ED5}" sibTransId="{3D8DA398-1E40-4473-8487-98BA99124747}"/>
    <dgm:cxn modelId="{8A2022C4-3F9E-4B55-B6E0-4252E0D85070}" type="presOf" srcId="{7A978253-162B-42BE-8436-A34144696FB5}" destId="{0AFFC908-E796-448E-A51A-521B4CCC6C09}" srcOrd="0" destOrd="0" presId="urn:microsoft.com/office/officeart/2005/8/layout/vList2"/>
    <dgm:cxn modelId="{AB0A3CD2-2F28-4B58-8470-44FC907800EB}" srcId="{0A427B82-0645-4DE5-B7A8-26F1C5B2A9CF}" destId="{E2CC75A2-A3C8-40D5-8A69-FF0CF4E9511F}" srcOrd="2" destOrd="0" parTransId="{AC943775-E078-4803-95F1-C20468808715}" sibTransId="{BBBE29D3-71EB-4E7F-8921-34667AC31E0C}"/>
    <dgm:cxn modelId="{E343FEDC-EA14-4AE6-9360-0EB06D8B42C8}" type="presOf" srcId="{33355895-764A-443C-9741-DD94F83C17B8}" destId="{5E884A0E-EF45-4A44-B848-EB61E9A5F59F}" srcOrd="0" destOrd="0" presId="urn:microsoft.com/office/officeart/2005/8/layout/vList2"/>
    <dgm:cxn modelId="{3AF1B5E0-0E74-4D1B-9585-09E0B9C7B9E8}" type="presOf" srcId="{EC8AB517-D6DB-44DC-8D28-35617825855E}" destId="{CD4543BC-9E3D-442E-8531-67DE1C37EADA}" srcOrd="0" destOrd="0" presId="urn:microsoft.com/office/officeart/2005/8/layout/vList2"/>
    <dgm:cxn modelId="{EF4EFAEB-DF06-4849-BFC0-0E4F7E403DB4}" type="presOf" srcId="{E2CC75A2-A3C8-40D5-8A69-FF0CF4E9511F}" destId="{03F3162B-7889-44A7-9EF3-792EEF1EA401}" srcOrd="0" destOrd="0" presId="urn:microsoft.com/office/officeart/2005/8/layout/vList2"/>
    <dgm:cxn modelId="{436C3257-3D5A-47E0-83D1-C7659EC2041F}" type="presParOf" srcId="{A0397E45-36E4-4E95-9C69-EC7C3DFB0CFC}" destId="{8407782A-2193-443D-8099-6A54B87E20C8}" srcOrd="0" destOrd="0" presId="urn:microsoft.com/office/officeart/2005/8/layout/vList2"/>
    <dgm:cxn modelId="{2A9004E5-E69B-4C06-B808-6525CA30BD99}" type="presParOf" srcId="{A0397E45-36E4-4E95-9C69-EC7C3DFB0CFC}" destId="{BEEA125A-C2AF-4844-AA69-790FED9165E1}" srcOrd="1" destOrd="0" presId="urn:microsoft.com/office/officeart/2005/8/layout/vList2"/>
    <dgm:cxn modelId="{E748BC84-9664-4C70-B3F7-641F58F0290E}" type="presParOf" srcId="{A0397E45-36E4-4E95-9C69-EC7C3DFB0CFC}" destId="{14C242AE-88E1-43D0-8AC7-FCEA73C92F7C}" srcOrd="2" destOrd="0" presId="urn:microsoft.com/office/officeart/2005/8/layout/vList2"/>
    <dgm:cxn modelId="{3D6C2D13-03CA-4B80-927A-EB8E1DC698F3}" type="presParOf" srcId="{A0397E45-36E4-4E95-9C69-EC7C3DFB0CFC}" destId="{03284DE0-B23C-4C5C-A24E-E98E17730351}" srcOrd="3" destOrd="0" presId="urn:microsoft.com/office/officeart/2005/8/layout/vList2"/>
    <dgm:cxn modelId="{F39622E3-DBA6-4674-B1CF-C7DD6ABDCEF5}" type="presParOf" srcId="{A0397E45-36E4-4E95-9C69-EC7C3DFB0CFC}" destId="{03F3162B-7889-44A7-9EF3-792EEF1EA401}" srcOrd="4" destOrd="0" presId="urn:microsoft.com/office/officeart/2005/8/layout/vList2"/>
    <dgm:cxn modelId="{706E27F1-3657-4994-8257-CCE92703EBA0}" type="presParOf" srcId="{A0397E45-36E4-4E95-9C69-EC7C3DFB0CFC}" destId="{1CC020D9-6E41-472B-8D5A-C56E44E901EE}" srcOrd="5" destOrd="0" presId="urn:microsoft.com/office/officeart/2005/8/layout/vList2"/>
    <dgm:cxn modelId="{A2B71600-E40B-416B-8DBA-BAA0ECB83AA3}" type="presParOf" srcId="{A0397E45-36E4-4E95-9C69-EC7C3DFB0CFC}" destId="{CD4543BC-9E3D-442E-8531-67DE1C37EADA}" srcOrd="6" destOrd="0" presId="urn:microsoft.com/office/officeart/2005/8/layout/vList2"/>
    <dgm:cxn modelId="{28DA7C92-D7EA-4642-9507-8A7A4199D51A}" type="presParOf" srcId="{A0397E45-36E4-4E95-9C69-EC7C3DFB0CFC}" destId="{D005F692-70C4-43C0-9526-2085FDB82769}" srcOrd="7" destOrd="0" presId="urn:microsoft.com/office/officeart/2005/8/layout/vList2"/>
    <dgm:cxn modelId="{F3DD5C41-9952-49D8-8C59-505331EE3C25}" type="presParOf" srcId="{A0397E45-36E4-4E95-9C69-EC7C3DFB0CFC}" destId="{9969AD97-7BCA-40FC-8C67-98602162C1E2}" srcOrd="8" destOrd="0" presId="urn:microsoft.com/office/officeart/2005/8/layout/vList2"/>
    <dgm:cxn modelId="{69CA4D13-98AB-4102-B961-E88F089819FF}" type="presParOf" srcId="{A0397E45-36E4-4E95-9C69-EC7C3DFB0CFC}" destId="{58A0E9DD-0BB6-430E-8BFB-0FF605900090}" srcOrd="9" destOrd="0" presId="urn:microsoft.com/office/officeart/2005/8/layout/vList2"/>
    <dgm:cxn modelId="{4400416D-758E-4A80-A1B8-9E1F90FABC2D}" type="presParOf" srcId="{A0397E45-36E4-4E95-9C69-EC7C3DFB0CFC}" destId="{5E884A0E-EF45-4A44-B848-EB61E9A5F59F}" srcOrd="10" destOrd="0" presId="urn:microsoft.com/office/officeart/2005/8/layout/vList2"/>
    <dgm:cxn modelId="{983B3736-AACD-492E-848C-D20197B45794}" type="presParOf" srcId="{A0397E45-36E4-4E95-9C69-EC7C3DFB0CFC}" destId="{FE0887A5-3746-461E-8577-7C9D88919F54}" srcOrd="11" destOrd="0" presId="urn:microsoft.com/office/officeart/2005/8/layout/vList2"/>
    <dgm:cxn modelId="{BAB62773-258A-4D89-831C-8B3D4BA51FFE}" type="presParOf" srcId="{A0397E45-36E4-4E95-9C69-EC7C3DFB0CFC}" destId="{0AFFC908-E796-448E-A51A-521B4CCC6C09}" srcOrd="12" destOrd="0" presId="urn:microsoft.com/office/officeart/2005/8/layout/vList2"/>
    <dgm:cxn modelId="{99181C1F-5CAF-4AF5-B5C9-C65DB46C36FB}" type="presParOf" srcId="{A0397E45-36E4-4E95-9C69-EC7C3DFB0CFC}" destId="{F3724B28-9FEB-422E-B128-902DFE5C8B22}" srcOrd="13" destOrd="0" presId="urn:microsoft.com/office/officeart/2005/8/layout/vList2"/>
    <dgm:cxn modelId="{1D4D49C7-AA41-43C9-8740-0B23FBC57670}" type="presParOf" srcId="{A0397E45-36E4-4E95-9C69-EC7C3DFB0CFC}" destId="{DC3A7630-CA1B-472C-8BFF-2C2979250897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9E2239-0F55-42AC-9934-20D3C8140C1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D93D0F2-0C4D-4511-836C-5AE704088378}">
      <dgm:prSet/>
      <dgm:spPr/>
      <dgm:t>
        <a:bodyPr/>
        <a:lstStyle/>
        <a:p>
          <a:r>
            <a:rPr lang="en-US"/>
            <a:t>Who – Guests, Staff and External Partners</a:t>
          </a:r>
        </a:p>
      </dgm:t>
    </dgm:pt>
    <dgm:pt modelId="{9F58AE6A-7CE1-4FB1-91C2-CF838DECA501}" type="parTrans" cxnId="{E272D77B-73AF-4273-B936-05E426026E99}">
      <dgm:prSet/>
      <dgm:spPr/>
      <dgm:t>
        <a:bodyPr/>
        <a:lstStyle/>
        <a:p>
          <a:endParaRPr lang="en-US"/>
        </a:p>
      </dgm:t>
    </dgm:pt>
    <dgm:pt modelId="{B949DD07-5D62-4F28-AD16-C0330BE9B832}" type="sibTrans" cxnId="{E272D77B-73AF-4273-B936-05E426026E99}">
      <dgm:prSet/>
      <dgm:spPr/>
      <dgm:t>
        <a:bodyPr/>
        <a:lstStyle/>
        <a:p>
          <a:endParaRPr lang="en-US"/>
        </a:p>
      </dgm:t>
    </dgm:pt>
    <dgm:pt modelId="{8E821333-B6BC-4D5E-83A1-B411D0DE7640}">
      <dgm:prSet/>
      <dgm:spPr/>
      <dgm:t>
        <a:bodyPr/>
        <a:lstStyle/>
        <a:p>
          <a:r>
            <a:rPr lang="en-US"/>
            <a:t>What – Inconsistent event management process on all locations of Hanze</a:t>
          </a:r>
        </a:p>
      </dgm:t>
    </dgm:pt>
    <dgm:pt modelId="{6A57F266-480A-41A9-B90B-A46780080502}" type="parTrans" cxnId="{DB8C0A96-6A00-468F-8BEF-90BE6F4C9508}">
      <dgm:prSet/>
      <dgm:spPr/>
      <dgm:t>
        <a:bodyPr/>
        <a:lstStyle/>
        <a:p>
          <a:endParaRPr lang="en-US"/>
        </a:p>
      </dgm:t>
    </dgm:pt>
    <dgm:pt modelId="{4D9DD4CB-C34D-487F-8E9E-9DE93E49482D}" type="sibTrans" cxnId="{DB8C0A96-6A00-468F-8BEF-90BE6F4C9508}">
      <dgm:prSet/>
      <dgm:spPr/>
      <dgm:t>
        <a:bodyPr/>
        <a:lstStyle/>
        <a:p>
          <a:endParaRPr lang="en-US"/>
        </a:p>
      </dgm:t>
    </dgm:pt>
    <dgm:pt modelId="{1AC6DA78-37D9-4E18-BC03-D1F12363455A}">
      <dgm:prSet/>
      <dgm:spPr/>
      <dgm:t>
        <a:bodyPr/>
        <a:lstStyle/>
        <a:p>
          <a:r>
            <a:rPr lang="en-US"/>
            <a:t>Where – Wiebenga Building</a:t>
          </a:r>
        </a:p>
      </dgm:t>
    </dgm:pt>
    <dgm:pt modelId="{2C97C443-44AA-4572-9521-85B8A07FE170}" type="parTrans" cxnId="{3D6233A4-CA7F-4E76-AA1A-81BA2EACB41A}">
      <dgm:prSet/>
      <dgm:spPr/>
      <dgm:t>
        <a:bodyPr/>
        <a:lstStyle/>
        <a:p>
          <a:endParaRPr lang="en-US"/>
        </a:p>
      </dgm:t>
    </dgm:pt>
    <dgm:pt modelId="{EC60EB28-A2B8-4804-BE51-347D468812E4}" type="sibTrans" cxnId="{3D6233A4-CA7F-4E76-AA1A-81BA2EACB41A}">
      <dgm:prSet/>
      <dgm:spPr/>
      <dgm:t>
        <a:bodyPr/>
        <a:lstStyle/>
        <a:p>
          <a:endParaRPr lang="en-US"/>
        </a:p>
      </dgm:t>
    </dgm:pt>
    <dgm:pt modelId="{DA14E755-F0A7-495D-93A5-D7C8C6C26A22}">
      <dgm:prSet/>
      <dgm:spPr/>
      <dgm:t>
        <a:bodyPr/>
        <a:lstStyle/>
        <a:p>
          <a:r>
            <a:rPr lang="en-US"/>
            <a:t>Why – The aging building lacks space and accessibility</a:t>
          </a:r>
        </a:p>
      </dgm:t>
    </dgm:pt>
    <dgm:pt modelId="{12220481-1BA3-48FC-A5EF-7DB8946D32A8}" type="parTrans" cxnId="{0F3CB2B8-7B28-4A46-B752-A40BD7ED1D03}">
      <dgm:prSet/>
      <dgm:spPr/>
      <dgm:t>
        <a:bodyPr/>
        <a:lstStyle/>
        <a:p>
          <a:endParaRPr lang="en-US"/>
        </a:p>
      </dgm:t>
    </dgm:pt>
    <dgm:pt modelId="{D054F78A-1DAA-4D70-9DB3-71BBEC15DCDE}" type="sibTrans" cxnId="{0F3CB2B8-7B28-4A46-B752-A40BD7ED1D03}">
      <dgm:prSet/>
      <dgm:spPr/>
      <dgm:t>
        <a:bodyPr/>
        <a:lstStyle/>
        <a:p>
          <a:endParaRPr lang="en-US"/>
        </a:p>
      </dgm:t>
    </dgm:pt>
    <dgm:pt modelId="{24252D49-7B04-4966-8070-21846C215B1F}">
      <dgm:prSet/>
      <dgm:spPr/>
      <dgm:t>
        <a:bodyPr/>
        <a:lstStyle/>
        <a:p>
          <a:r>
            <a:rPr lang="en-US"/>
            <a:t>How – Identifying opportunities</a:t>
          </a:r>
        </a:p>
      </dgm:t>
    </dgm:pt>
    <dgm:pt modelId="{31F2DC83-2E91-4289-8B87-D956D7C7C7B3}" type="parTrans" cxnId="{78714F63-7672-477D-B413-8B0A17110025}">
      <dgm:prSet/>
      <dgm:spPr/>
      <dgm:t>
        <a:bodyPr/>
        <a:lstStyle/>
        <a:p>
          <a:endParaRPr lang="en-US"/>
        </a:p>
      </dgm:t>
    </dgm:pt>
    <dgm:pt modelId="{2B89497C-D0D7-4708-8303-55B49BD88EA1}" type="sibTrans" cxnId="{78714F63-7672-477D-B413-8B0A17110025}">
      <dgm:prSet/>
      <dgm:spPr/>
      <dgm:t>
        <a:bodyPr/>
        <a:lstStyle/>
        <a:p>
          <a:endParaRPr lang="en-US"/>
        </a:p>
      </dgm:t>
    </dgm:pt>
    <dgm:pt modelId="{6155E208-4C94-4EA4-AA35-C2CACA0C3940}" type="pres">
      <dgm:prSet presAssocID="{6C9E2239-0F55-42AC-9934-20D3C8140C12}" presName="outerComposite" presStyleCnt="0">
        <dgm:presLayoutVars>
          <dgm:chMax val="5"/>
          <dgm:dir/>
          <dgm:resizeHandles val="exact"/>
        </dgm:presLayoutVars>
      </dgm:prSet>
      <dgm:spPr/>
    </dgm:pt>
    <dgm:pt modelId="{F1976E73-3B87-4CE6-B77E-6A63F912C600}" type="pres">
      <dgm:prSet presAssocID="{6C9E2239-0F55-42AC-9934-20D3C8140C12}" presName="dummyMaxCanvas" presStyleCnt="0">
        <dgm:presLayoutVars/>
      </dgm:prSet>
      <dgm:spPr/>
    </dgm:pt>
    <dgm:pt modelId="{4B49A86A-AB87-4D1F-89D8-8ED1717095F9}" type="pres">
      <dgm:prSet presAssocID="{6C9E2239-0F55-42AC-9934-20D3C8140C12}" presName="FiveNodes_1" presStyleLbl="node1" presStyleIdx="0" presStyleCnt="5">
        <dgm:presLayoutVars>
          <dgm:bulletEnabled val="1"/>
        </dgm:presLayoutVars>
      </dgm:prSet>
      <dgm:spPr/>
    </dgm:pt>
    <dgm:pt modelId="{877ECF87-D4BA-43CA-A455-152C78D17631}" type="pres">
      <dgm:prSet presAssocID="{6C9E2239-0F55-42AC-9934-20D3C8140C12}" presName="FiveNodes_2" presStyleLbl="node1" presStyleIdx="1" presStyleCnt="5">
        <dgm:presLayoutVars>
          <dgm:bulletEnabled val="1"/>
        </dgm:presLayoutVars>
      </dgm:prSet>
      <dgm:spPr/>
    </dgm:pt>
    <dgm:pt modelId="{03298D35-5488-4199-B683-B0E0DEE0725F}" type="pres">
      <dgm:prSet presAssocID="{6C9E2239-0F55-42AC-9934-20D3C8140C12}" presName="FiveNodes_3" presStyleLbl="node1" presStyleIdx="2" presStyleCnt="5">
        <dgm:presLayoutVars>
          <dgm:bulletEnabled val="1"/>
        </dgm:presLayoutVars>
      </dgm:prSet>
      <dgm:spPr/>
    </dgm:pt>
    <dgm:pt modelId="{00D684F8-8E83-4A49-98E2-A221B2F06C93}" type="pres">
      <dgm:prSet presAssocID="{6C9E2239-0F55-42AC-9934-20D3C8140C12}" presName="FiveNodes_4" presStyleLbl="node1" presStyleIdx="3" presStyleCnt="5">
        <dgm:presLayoutVars>
          <dgm:bulletEnabled val="1"/>
        </dgm:presLayoutVars>
      </dgm:prSet>
      <dgm:spPr/>
    </dgm:pt>
    <dgm:pt modelId="{F25A44D1-950D-4AE6-A4ED-2E002934472C}" type="pres">
      <dgm:prSet presAssocID="{6C9E2239-0F55-42AC-9934-20D3C8140C12}" presName="FiveNodes_5" presStyleLbl="node1" presStyleIdx="4" presStyleCnt="5">
        <dgm:presLayoutVars>
          <dgm:bulletEnabled val="1"/>
        </dgm:presLayoutVars>
      </dgm:prSet>
      <dgm:spPr/>
    </dgm:pt>
    <dgm:pt modelId="{ED467BC9-A422-41A0-BF7F-1183F36BD3AE}" type="pres">
      <dgm:prSet presAssocID="{6C9E2239-0F55-42AC-9934-20D3C8140C12}" presName="FiveConn_1-2" presStyleLbl="fgAccFollowNode1" presStyleIdx="0" presStyleCnt="4">
        <dgm:presLayoutVars>
          <dgm:bulletEnabled val="1"/>
        </dgm:presLayoutVars>
      </dgm:prSet>
      <dgm:spPr/>
    </dgm:pt>
    <dgm:pt modelId="{BB45F85D-0103-488D-8BF2-475ED7EC32A1}" type="pres">
      <dgm:prSet presAssocID="{6C9E2239-0F55-42AC-9934-20D3C8140C12}" presName="FiveConn_2-3" presStyleLbl="fgAccFollowNode1" presStyleIdx="1" presStyleCnt="4">
        <dgm:presLayoutVars>
          <dgm:bulletEnabled val="1"/>
        </dgm:presLayoutVars>
      </dgm:prSet>
      <dgm:spPr/>
    </dgm:pt>
    <dgm:pt modelId="{1BB72CF0-C0FE-4709-8AE9-87FE45E849F7}" type="pres">
      <dgm:prSet presAssocID="{6C9E2239-0F55-42AC-9934-20D3C8140C12}" presName="FiveConn_3-4" presStyleLbl="fgAccFollowNode1" presStyleIdx="2" presStyleCnt="4">
        <dgm:presLayoutVars>
          <dgm:bulletEnabled val="1"/>
        </dgm:presLayoutVars>
      </dgm:prSet>
      <dgm:spPr/>
    </dgm:pt>
    <dgm:pt modelId="{681F648A-1CBE-4559-A2DD-E139AA9D6D86}" type="pres">
      <dgm:prSet presAssocID="{6C9E2239-0F55-42AC-9934-20D3C8140C12}" presName="FiveConn_4-5" presStyleLbl="fgAccFollowNode1" presStyleIdx="3" presStyleCnt="4">
        <dgm:presLayoutVars>
          <dgm:bulletEnabled val="1"/>
        </dgm:presLayoutVars>
      </dgm:prSet>
      <dgm:spPr/>
    </dgm:pt>
    <dgm:pt modelId="{F7D3074D-CF22-4C41-A68B-B2599E4D21C8}" type="pres">
      <dgm:prSet presAssocID="{6C9E2239-0F55-42AC-9934-20D3C8140C12}" presName="FiveNodes_1_text" presStyleLbl="node1" presStyleIdx="4" presStyleCnt="5">
        <dgm:presLayoutVars>
          <dgm:bulletEnabled val="1"/>
        </dgm:presLayoutVars>
      </dgm:prSet>
      <dgm:spPr/>
    </dgm:pt>
    <dgm:pt modelId="{6D8CE9CC-A106-442C-B2BA-6CA65D6F5CFD}" type="pres">
      <dgm:prSet presAssocID="{6C9E2239-0F55-42AC-9934-20D3C8140C12}" presName="FiveNodes_2_text" presStyleLbl="node1" presStyleIdx="4" presStyleCnt="5">
        <dgm:presLayoutVars>
          <dgm:bulletEnabled val="1"/>
        </dgm:presLayoutVars>
      </dgm:prSet>
      <dgm:spPr/>
    </dgm:pt>
    <dgm:pt modelId="{172695FC-640C-4F9C-B8FC-8DDDA0B674F2}" type="pres">
      <dgm:prSet presAssocID="{6C9E2239-0F55-42AC-9934-20D3C8140C12}" presName="FiveNodes_3_text" presStyleLbl="node1" presStyleIdx="4" presStyleCnt="5">
        <dgm:presLayoutVars>
          <dgm:bulletEnabled val="1"/>
        </dgm:presLayoutVars>
      </dgm:prSet>
      <dgm:spPr/>
    </dgm:pt>
    <dgm:pt modelId="{B9400271-560E-4D2D-8CF1-78C8F300EC21}" type="pres">
      <dgm:prSet presAssocID="{6C9E2239-0F55-42AC-9934-20D3C8140C12}" presName="FiveNodes_4_text" presStyleLbl="node1" presStyleIdx="4" presStyleCnt="5">
        <dgm:presLayoutVars>
          <dgm:bulletEnabled val="1"/>
        </dgm:presLayoutVars>
      </dgm:prSet>
      <dgm:spPr/>
    </dgm:pt>
    <dgm:pt modelId="{869132B6-3FA4-4019-AE70-F352DB93176D}" type="pres">
      <dgm:prSet presAssocID="{6C9E2239-0F55-42AC-9934-20D3C8140C12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116C0A00-6E06-4924-8A78-1AB1D6211752}" type="presOf" srcId="{1AC6DA78-37D9-4E18-BC03-D1F12363455A}" destId="{172695FC-640C-4F9C-B8FC-8DDDA0B674F2}" srcOrd="1" destOrd="0" presId="urn:microsoft.com/office/officeart/2005/8/layout/vProcess5"/>
    <dgm:cxn modelId="{42834C31-D41D-4500-B140-49977A934BB9}" type="presOf" srcId="{4D9DD4CB-C34D-487F-8E9E-9DE93E49482D}" destId="{BB45F85D-0103-488D-8BF2-475ED7EC32A1}" srcOrd="0" destOrd="0" presId="urn:microsoft.com/office/officeart/2005/8/layout/vProcess5"/>
    <dgm:cxn modelId="{BD126E46-E8DE-4139-8174-F244D60D0AD0}" type="presOf" srcId="{7D93D0F2-0C4D-4511-836C-5AE704088378}" destId="{4B49A86A-AB87-4D1F-89D8-8ED1717095F9}" srcOrd="0" destOrd="0" presId="urn:microsoft.com/office/officeart/2005/8/layout/vProcess5"/>
    <dgm:cxn modelId="{3C0BA849-DA04-4CB6-BE02-82F6F0B4B0DB}" type="presOf" srcId="{24252D49-7B04-4966-8070-21846C215B1F}" destId="{869132B6-3FA4-4019-AE70-F352DB93176D}" srcOrd="1" destOrd="0" presId="urn:microsoft.com/office/officeart/2005/8/layout/vProcess5"/>
    <dgm:cxn modelId="{45C92B53-C6C7-49E7-8809-2D60E57D2E39}" type="presOf" srcId="{1AC6DA78-37D9-4E18-BC03-D1F12363455A}" destId="{03298D35-5488-4199-B683-B0E0DEE0725F}" srcOrd="0" destOrd="0" presId="urn:microsoft.com/office/officeart/2005/8/layout/vProcess5"/>
    <dgm:cxn modelId="{78714F63-7672-477D-B413-8B0A17110025}" srcId="{6C9E2239-0F55-42AC-9934-20D3C8140C12}" destId="{24252D49-7B04-4966-8070-21846C215B1F}" srcOrd="4" destOrd="0" parTransId="{31F2DC83-2E91-4289-8B87-D956D7C7C7B3}" sibTransId="{2B89497C-D0D7-4708-8303-55B49BD88EA1}"/>
    <dgm:cxn modelId="{E272D77B-73AF-4273-B936-05E426026E99}" srcId="{6C9E2239-0F55-42AC-9934-20D3C8140C12}" destId="{7D93D0F2-0C4D-4511-836C-5AE704088378}" srcOrd="0" destOrd="0" parTransId="{9F58AE6A-7CE1-4FB1-91C2-CF838DECA501}" sibTransId="{B949DD07-5D62-4F28-AD16-C0330BE9B832}"/>
    <dgm:cxn modelId="{0D2BD48A-0DCE-4993-9C36-9DA4BF811CCD}" type="presOf" srcId="{D054F78A-1DAA-4D70-9DB3-71BBEC15DCDE}" destId="{681F648A-1CBE-4559-A2DD-E139AA9D6D86}" srcOrd="0" destOrd="0" presId="urn:microsoft.com/office/officeart/2005/8/layout/vProcess5"/>
    <dgm:cxn modelId="{DB8C0A96-6A00-468F-8BEF-90BE6F4C9508}" srcId="{6C9E2239-0F55-42AC-9934-20D3C8140C12}" destId="{8E821333-B6BC-4D5E-83A1-B411D0DE7640}" srcOrd="1" destOrd="0" parTransId="{6A57F266-480A-41A9-B90B-A46780080502}" sibTransId="{4D9DD4CB-C34D-487F-8E9E-9DE93E49482D}"/>
    <dgm:cxn modelId="{3D6233A4-CA7F-4E76-AA1A-81BA2EACB41A}" srcId="{6C9E2239-0F55-42AC-9934-20D3C8140C12}" destId="{1AC6DA78-37D9-4E18-BC03-D1F12363455A}" srcOrd="2" destOrd="0" parTransId="{2C97C443-44AA-4572-9521-85B8A07FE170}" sibTransId="{EC60EB28-A2B8-4804-BE51-347D468812E4}"/>
    <dgm:cxn modelId="{57114CAC-DA89-4964-A98F-1B53D590561C}" type="presOf" srcId="{6C9E2239-0F55-42AC-9934-20D3C8140C12}" destId="{6155E208-4C94-4EA4-AA35-C2CACA0C3940}" srcOrd="0" destOrd="0" presId="urn:microsoft.com/office/officeart/2005/8/layout/vProcess5"/>
    <dgm:cxn modelId="{20991DB1-2EA2-4384-A0FC-CB59341147CB}" type="presOf" srcId="{24252D49-7B04-4966-8070-21846C215B1F}" destId="{F25A44D1-950D-4AE6-A4ED-2E002934472C}" srcOrd="0" destOrd="0" presId="urn:microsoft.com/office/officeart/2005/8/layout/vProcess5"/>
    <dgm:cxn modelId="{0F3CB2B8-7B28-4A46-B752-A40BD7ED1D03}" srcId="{6C9E2239-0F55-42AC-9934-20D3C8140C12}" destId="{DA14E755-F0A7-495D-93A5-D7C8C6C26A22}" srcOrd="3" destOrd="0" parTransId="{12220481-1BA3-48FC-A5EF-7DB8946D32A8}" sibTransId="{D054F78A-1DAA-4D70-9DB3-71BBEC15DCDE}"/>
    <dgm:cxn modelId="{C1510CC3-C7BD-4FF9-8DB2-215F742B29AC}" type="presOf" srcId="{7D93D0F2-0C4D-4511-836C-5AE704088378}" destId="{F7D3074D-CF22-4C41-A68B-B2599E4D21C8}" srcOrd="1" destOrd="0" presId="urn:microsoft.com/office/officeart/2005/8/layout/vProcess5"/>
    <dgm:cxn modelId="{E31B52C5-D182-4F5B-B570-D505C0461B5B}" type="presOf" srcId="{8E821333-B6BC-4D5E-83A1-B411D0DE7640}" destId="{877ECF87-D4BA-43CA-A455-152C78D17631}" srcOrd="0" destOrd="0" presId="urn:microsoft.com/office/officeart/2005/8/layout/vProcess5"/>
    <dgm:cxn modelId="{836B8CD7-8039-4942-9E14-E02FA805728A}" type="presOf" srcId="{8E821333-B6BC-4D5E-83A1-B411D0DE7640}" destId="{6D8CE9CC-A106-442C-B2BA-6CA65D6F5CFD}" srcOrd="1" destOrd="0" presId="urn:microsoft.com/office/officeart/2005/8/layout/vProcess5"/>
    <dgm:cxn modelId="{07AACDE0-C2AD-476F-ABA1-57702DEBDDBF}" type="presOf" srcId="{DA14E755-F0A7-495D-93A5-D7C8C6C26A22}" destId="{00D684F8-8E83-4A49-98E2-A221B2F06C93}" srcOrd="0" destOrd="0" presId="urn:microsoft.com/office/officeart/2005/8/layout/vProcess5"/>
    <dgm:cxn modelId="{24C7F8E6-41F8-4CE0-8D72-6646B8C597CF}" type="presOf" srcId="{DA14E755-F0A7-495D-93A5-D7C8C6C26A22}" destId="{B9400271-560E-4D2D-8CF1-78C8F300EC21}" srcOrd="1" destOrd="0" presId="urn:microsoft.com/office/officeart/2005/8/layout/vProcess5"/>
    <dgm:cxn modelId="{D43D56EF-541A-4175-ACA6-6BC8489EC07D}" type="presOf" srcId="{EC60EB28-A2B8-4804-BE51-347D468812E4}" destId="{1BB72CF0-C0FE-4709-8AE9-87FE45E849F7}" srcOrd="0" destOrd="0" presId="urn:microsoft.com/office/officeart/2005/8/layout/vProcess5"/>
    <dgm:cxn modelId="{E89D7DF4-C868-4CF8-99DF-A0468B317F37}" type="presOf" srcId="{B949DD07-5D62-4F28-AD16-C0330BE9B832}" destId="{ED467BC9-A422-41A0-BF7F-1183F36BD3AE}" srcOrd="0" destOrd="0" presId="urn:microsoft.com/office/officeart/2005/8/layout/vProcess5"/>
    <dgm:cxn modelId="{01EA1B0A-0056-4E74-A511-B6E51DCBB531}" type="presParOf" srcId="{6155E208-4C94-4EA4-AA35-C2CACA0C3940}" destId="{F1976E73-3B87-4CE6-B77E-6A63F912C600}" srcOrd="0" destOrd="0" presId="urn:microsoft.com/office/officeart/2005/8/layout/vProcess5"/>
    <dgm:cxn modelId="{FBD1FBED-0EDA-4AEC-ACB5-C71E416B4BC5}" type="presParOf" srcId="{6155E208-4C94-4EA4-AA35-C2CACA0C3940}" destId="{4B49A86A-AB87-4D1F-89D8-8ED1717095F9}" srcOrd="1" destOrd="0" presId="urn:microsoft.com/office/officeart/2005/8/layout/vProcess5"/>
    <dgm:cxn modelId="{4B0E0CE4-0909-4C63-A1C1-F0B4A658218E}" type="presParOf" srcId="{6155E208-4C94-4EA4-AA35-C2CACA0C3940}" destId="{877ECF87-D4BA-43CA-A455-152C78D17631}" srcOrd="2" destOrd="0" presId="urn:microsoft.com/office/officeart/2005/8/layout/vProcess5"/>
    <dgm:cxn modelId="{F681DFB6-662F-4E25-85AE-8B13875DA8C9}" type="presParOf" srcId="{6155E208-4C94-4EA4-AA35-C2CACA0C3940}" destId="{03298D35-5488-4199-B683-B0E0DEE0725F}" srcOrd="3" destOrd="0" presId="urn:microsoft.com/office/officeart/2005/8/layout/vProcess5"/>
    <dgm:cxn modelId="{E2FD679A-2C75-41F2-88C4-EB3708AFD1E6}" type="presParOf" srcId="{6155E208-4C94-4EA4-AA35-C2CACA0C3940}" destId="{00D684F8-8E83-4A49-98E2-A221B2F06C93}" srcOrd="4" destOrd="0" presId="urn:microsoft.com/office/officeart/2005/8/layout/vProcess5"/>
    <dgm:cxn modelId="{A6299E9F-DB70-4AD3-8999-935F1C096566}" type="presParOf" srcId="{6155E208-4C94-4EA4-AA35-C2CACA0C3940}" destId="{F25A44D1-950D-4AE6-A4ED-2E002934472C}" srcOrd="5" destOrd="0" presId="urn:microsoft.com/office/officeart/2005/8/layout/vProcess5"/>
    <dgm:cxn modelId="{A5F13698-B8D2-4698-8967-2A54782C7DEA}" type="presParOf" srcId="{6155E208-4C94-4EA4-AA35-C2CACA0C3940}" destId="{ED467BC9-A422-41A0-BF7F-1183F36BD3AE}" srcOrd="6" destOrd="0" presId="urn:microsoft.com/office/officeart/2005/8/layout/vProcess5"/>
    <dgm:cxn modelId="{14C8B1CB-07D9-4D51-8E44-E8D7FA496FF2}" type="presParOf" srcId="{6155E208-4C94-4EA4-AA35-C2CACA0C3940}" destId="{BB45F85D-0103-488D-8BF2-475ED7EC32A1}" srcOrd="7" destOrd="0" presId="urn:microsoft.com/office/officeart/2005/8/layout/vProcess5"/>
    <dgm:cxn modelId="{DCCC877E-ADB8-4C62-85D2-0FE8D77719A9}" type="presParOf" srcId="{6155E208-4C94-4EA4-AA35-C2CACA0C3940}" destId="{1BB72CF0-C0FE-4709-8AE9-87FE45E849F7}" srcOrd="8" destOrd="0" presId="urn:microsoft.com/office/officeart/2005/8/layout/vProcess5"/>
    <dgm:cxn modelId="{DA6DF192-7E44-483A-BC30-3016A5917254}" type="presParOf" srcId="{6155E208-4C94-4EA4-AA35-C2CACA0C3940}" destId="{681F648A-1CBE-4559-A2DD-E139AA9D6D86}" srcOrd="9" destOrd="0" presId="urn:microsoft.com/office/officeart/2005/8/layout/vProcess5"/>
    <dgm:cxn modelId="{9DA4B789-8231-45A7-85C2-0A91992A30CC}" type="presParOf" srcId="{6155E208-4C94-4EA4-AA35-C2CACA0C3940}" destId="{F7D3074D-CF22-4C41-A68B-B2599E4D21C8}" srcOrd="10" destOrd="0" presId="urn:microsoft.com/office/officeart/2005/8/layout/vProcess5"/>
    <dgm:cxn modelId="{48DFD8F4-9BC5-478D-936F-FB466527C0F5}" type="presParOf" srcId="{6155E208-4C94-4EA4-AA35-C2CACA0C3940}" destId="{6D8CE9CC-A106-442C-B2BA-6CA65D6F5CFD}" srcOrd="11" destOrd="0" presId="urn:microsoft.com/office/officeart/2005/8/layout/vProcess5"/>
    <dgm:cxn modelId="{C0F1AAA8-A435-4605-861B-F27976C288B9}" type="presParOf" srcId="{6155E208-4C94-4EA4-AA35-C2CACA0C3940}" destId="{172695FC-640C-4F9C-B8FC-8DDDA0B674F2}" srcOrd="12" destOrd="0" presId="urn:microsoft.com/office/officeart/2005/8/layout/vProcess5"/>
    <dgm:cxn modelId="{0A3ED1D0-0D13-4331-8D10-5529A47C4E68}" type="presParOf" srcId="{6155E208-4C94-4EA4-AA35-C2CACA0C3940}" destId="{B9400271-560E-4D2D-8CF1-78C8F300EC21}" srcOrd="13" destOrd="0" presId="urn:microsoft.com/office/officeart/2005/8/layout/vProcess5"/>
    <dgm:cxn modelId="{BAEFE230-6DC8-4D54-8E39-B8E9995561A4}" type="presParOf" srcId="{6155E208-4C94-4EA4-AA35-C2CACA0C3940}" destId="{869132B6-3FA4-4019-AE70-F352DB93176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F1673B-2DEF-446F-AB53-A3052E469A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C91DF0CA-09BE-43F5-A6DC-22A7457E56C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Research Objective</a:t>
          </a:r>
          <a:br>
            <a:rPr lang="en-US"/>
          </a:br>
          <a:r>
            <a:rPr lang="en-US"/>
            <a:t>Analyze Wiebenga's event process to identify differences, strengths and opportunities. Afterwards, provide actionable recommendations for Wiebenga and Hanze that are backed by data and facts.</a:t>
          </a:r>
        </a:p>
      </dgm:t>
    </dgm:pt>
    <dgm:pt modelId="{6ED0486D-D8F5-4B1D-9D42-EC8CAF8632BC}" type="parTrans" cxnId="{99570899-3E39-47E3-87C9-CC2FD3D521CC}">
      <dgm:prSet/>
      <dgm:spPr/>
      <dgm:t>
        <a:bodyPr/>
        <a:lstStyle/>
        <a:p>
          <a:endParaRPr lang="en-US"/>
        </a:p>
      </dgm:t>
    </dgm:pt>
    <dgm:pt modelId="{23C69EF6-2C4D-4643-9B38-AF6A61CA4C4E}" type="sibTrans" cxnId="{99570899-3E39-47E3-87C9-CC2FD3D521CC}">
      <dgm:prSet/>
      <dgm:spPr/>
      <dgm:t>
        <a:bodyPr/>
        <a:lstStyle/>
        <a:p>
          <a:endParaRPr lang="en-US"/>
        </a:p>
      </dgm:t>
    </dgm:pt>
    <dgm:pt modelId="{8D04F00C-7B56-40CE-B89D-D21AA08DA6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External Objective</a:t>
          </a:r>
          <a:br>
            <a:rPr lang="en-US"/>
          </a:br>
          <a:r>
            <a:rPr lang="en-US"/>
            <a:t>Improving both the consistency and the overall event experiences of users, staff and guests within Hanze University.</a:t>
          </a:r>
        </a:p>
      </dgm:t>
    </dgm:pt>
    <dgm:pt modelId="{8BBE7D8D-097E-46E5-A2C8-784A9C7E14CA}" type="parTrans" cxnId="{EF5FEF9E-7E28-4ACE-812B-9208BF198487}">
      <dgm:prSet/>
      <dgm:spPr/>
      <dgm:t>
        <a:bodyPr/>
        <a:lstStyle/>
        <a:p>
          <a:endParaRPr lang="en-US"/>
        </a:p>
      </dgm:t>
    </dgm:pt>
    <dgm:pt modelId="{8D1672D0-9AA7-4ADC-969F-058C0C09163D}" type="sibTrans" cxnId="{EF5FEF9E-7E28-4ACE-812B-9208BF198487}">
      <dgm:prSet/>
      <dgm:spPr/>
      <dgm:t>
        <a:bodyPr/>
        <a:lstStyle/>
        <a:p>
          <a:endParaRPr lang="en-US"/>
        </a:p>
      </dgm:t>
    </dgm:pt>
    <dgm:pt modelId="{6DE5B638-E7DE-4E3B-8443-54FFDC99EFA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Internal Objective</a:t>
          </a:r>
          <a:br>
            <a:rPr lang="en-US"/>
          </a:br>
          <a:r>
            <a:rPr lang="en-US"/>
            <a:t>Align Wiebenga's event process with the other locations.</a:t>
          </a:r>
          <a:br>
            <a:rPr lang="en-US"/>
          </a:br>
          <a:br>
            <a:rPr lang="en-US"/>
          </a:br>
          <a:endParaRPr lang="en-US"/>
        </a:p>
      </dgm:t>
    </dgm:pt>
    <dgm:pt modelId="{2E89CAC1-F043-41D0-A34B-6181D755B2C5}" type="parTrans" cxnId="{F05E1458-E187-4935-B0CC-48E288C2EA4F}">
      <dgm:prSet/>
      <dgm:spPr/>
      <dgm:t>
        <a:bodyPr/>
        <a:lstStyle/>
        <a:p>
          <a:endParaRPr lang="en-US"/>
        </a:p>
      </dgm:t>
    </dgm:pt>
    <dgm:pt modelId="{F8018C9B-83C4-4DD2-83F1-01097C616579}" type="sibTrans" cxnId="{F05E1458-E187-4935-B0CC-48E288C2EA4F}">
      <dgm:prSet/>
      <dgm:spPr/>
      <dgm:t>
        <a:bodyPr/>
        <a:lstStyle/>
        <a:p>
          <a:endParaRPr lang="en-US"/>
        </a:p>
      </dgm:t>
    </dgm:pt>
    <dgm:pt modelId="{81411205-EACD-4617-8C2D-46BE4BF496E6}" type="pres">
      <dgm:prSet presAssocID="{79F1673B-2DEF-446F-AB53-A3052E469A9E}" presName="root" presStyleCnt="0">
        <dgm:presLayoutVars>
          <dgm:dir/>
          <dgm:resizeHandles val="exact"/>
        </dgm:presLayoutVars>
      </dgm:prSet>
      <dgm:spPr/>
    </dgm:pt>
    <dgm:pt modelId="{6BF8AC12-4B4A-4C8B-9A9C-424CEDC7B5D9}" type="pres">
      <dgm:prSet presAssocID="{C91DF0CA-09BE-43F5-A6DC-22A7457E56C9}" presName="compNode" presStyleCnt="0"/>
      <dgm:spPr/>
    </dgm:pt>
    <dgm:pt modelId="{71D01D5C-B03B-4890-9C15-C49E250E0D92}" type="pres">
      <dgm:prSet presAssocID="{C91DF0CA-09BE-43F5-A6DC-22A7457E56C9}" presName="bgRect" presStyleLbl="bgShp" presStyleIdx="0" presStyleCnt="3"/>
      <dgm:spPr/>
    </dgm:pt>
    <dgm:pt modelId="{15E20B3D-E2B0-4BF5-BDBD-45D53BF4A42F}" type="pres">
      <dgm:prSet presAssocID="{C91DF0CA-09BE-43F5-A6DC-22A7457E56C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14AA80C0-18C9-491E-A181-B5B8BABD787B}" type="pres">
      <dgm:prSet presAssocID="{C91DF0CA-09BE-43F5-A6DC-22A7457E56C9}" presName="spaceRect" presStyleCnt="0"/>
      <dgm:spPr/>
    </dgm:pt>
    <dgm:pt modelId="{F59DF725-38D6-432D-8678-A737454EE2B5}" type="pres">
      <dgm:prSet presAssocID="{C91DF0CA-09BE-43F5-A6DC-22A7457E56C9}" presName="parTx" presStyleLbl="revTx" presStyleIdx="0" presStyleCnt="3">
        <dgm:presLayoutVars>
          <dgm:chMax val="0"/>
          <dgm:chPref val="0"/>
        </dgm:presLayoutVars>
      </dgm:prSet>
      <dgm:spPr/>
    </dgm:pt>
    <dgm:pt modelId="{D13DE752-8FFC-472E-8F52-C0F7CA9CBAF9}" type="pres">
      <dgm:prSet presAssocID="{23C69EF6-2C4D-4643-9B38-AF6A61CA4C4E}" presName="sibTrans" presStyleCnt="0"/>
      <dgm:spPr/>
    </dgm:pt>
    <dgm:pt modelId="{2FF74A77-7918-448C-89A1-B951BA3AB3DB}" type="pres">
      <dgm:prSet presAssocID="{8D04F00C-7B56-40CE-B89D-D21AA08DA67A}" presName="compNode" presStyleCnt="0"/>
      <dgm:spPr/>
    </dgm:pt>
    <dgm:pt modelId="{747CF39E-8465-48FF-89A1-5455CB9E9E72}" type="pres">
      <dgm:prSet presAssocID="{8D04F00C-7B56-40CE-B89D-D21AA08DA67A}" presName="bgRect" presStyleLbl="bgShp" presStyleIdx="1" presStyleCnt="3"/>
      <dgm:spPr/>
    </dgm:pt>
    <dgm:pt modelId="{00CBAFF6-AEC4-407A-9E56-79708BEE4640}" type="pres">
      <dgm:prSet presAssocID="{8D04F00C-7B56-40CE-B89D-D21AA08DA67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A6D6054F-426D-4FE1-85AA-C0B6F18166CB}" type="pres">
      <dgm:prSet presAssocID="{8D04F00C-7B56-40CE-B89D-D21AA08DA67A}" presName="spaceRect" presStyleCnt="0"/>
      <dgm:spPr/>
    </dgm:pt>
    <dgm:pt modelId="{C989A60A-7ADC-46F2-9F52-02A277702401}" type="pres">
      <dgm:prSet presAssocID="{8D04F00C-7B56-40CE-B89D-D21AA08DA67A}" presName="parTx" presStyleLbl="revTx" presStyleIdx="1" presStyleCnt="3">
        <dgm:presLayoutVars>
          <dgm:chMax val="0"/>
          <dgm:chPref val="0"/>
        </dgm:presLayoutVars>
      </dgm:prSet>
      <dgm:spPr/>
    </dgm:pt>
    <dgm:pt modelId="{62C38901-DAAD-4B7C-B1F1-8721B66CA745}" type="pres">
      <dgm:prSet presAssocID="{8D1672D0-9AA7-4ADC-969F-058C0C09163D}" presName="sibTrans" presStyleCnt="0"/>
      <dgm:spPr/>
    </dgm:pt>
    <dgm:pt modelId="{4BC24D74-B848-4B79-A214-F7C92622B85B}" type="pres">
      <dgm:prSet presAssocID="{6DE5B638-E7DE-4E3B-8443-54FFDC99EFAA}" presName="compNode" presStyleCnt="0"/>
      <dgm:spPr/>
    </dgm:pt>
    <dgm:pt modelId="{E7885F41-64E1-4B6F-98ED-8A539A8EA9BF}" type="pres">
      <dgm:prSet presAssocID="{6DE5B638-E7DE-4E3B-8443-54FFDC99EFAA}" presName="bgRect" presStyleLbl="bgShp" presStyleIdx="2" presStyleCnt="3"/>
      <dgm:spPr/>
    </dgm:pt>
    <dgm:pt modelId="{9E88257E-B95D-4BD8-A05F-06DB6AE0383D}" type="pres">
      <dgm:prSet presAssocID="{6DE5B638-E7DE-4E3B-8443-54FFDC99EFA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A273A426-75A8-4ED4-9B17-6424EF392B79}" type="pres">
      <dgm:prSet presAssocID="{6DE5B638-E7DE-4E3B-8443-54FFDC99EFAA}" presName="spaceRect" presStyleCnt="0"/>
      <dgm:spPr/>
    </dgm:pt>
    <dgm:pt modelId="{87DA1918-16ED-4C61-B3B6-64B8C3763CFA}" type="pres">
      <dgm:prSet presAssocID="{6DE5B638-E7DE-4E3B-8443-54FFDC99EFA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66B2346-17E3-4353-8BBA-CB1D728F4A3D}" type="presOf" srcId="{C91DF0CA-09BE-43F5-A6DC-22A7457E56C9}" destId="{F59DF725-38D6-432D-8678-A737454EE2B5}" srcOrd="0" destOrd="0" presId="urn:microsoft.com/office/officeart/2018/2/layout/IconVerticalSolidList"/>
    <dgm:cxn modelId="{F05E1458-E187-4935-B0CC-48E288C2EA4F}" srcId="{79F1673B-2DEF-446F-AB53-A3052E469A9E}" destId="{6DE5B638-E7DE-4E3B-8443-54FFDC99EFAA}" srcOrd="2" destOrd="0" parTransId="{2E89CAC1-F043-41D0-A34B-6181D755B2C5}" sibTransId="{F8018C9B-83C4-4DD2-83F1-01097C616579}"/>
    <dgm:cxn modelId="{39A9CE81-F204-404F-8442-6A7DCFE5BFD4}" type="presOf" srcId="{6DE5B638-E7DE-4E3B-8443-54FFDC99EFAA}" destId="{87DA1918-16ED-4C61-B3B6-64B8C3763CFA}" srcOrd="0" destOrd="0" presId="urn:microsoft.com/office/officeart/2018/2/layout/IconVerticalSolidList"/>
    <dgm:cxn modelId="{DD37D997-EF54-4566-A661-FE0B721BF2B0}" type="presOf" srcId="{79F1673B-2DEF-446F-AB53-A3052E469A9E}" destId="{81411205-EACD-4617-8C2D-46BE4BF496E6}" srcOrd="0" destOrd="0" presId="urn:microsoft.com/office/officeart/2018/2/layout/IconVerticalSolidList"/>
    <dgm:cxn modelId="{99570899-3E39-47E3-87C9-CC2FD3D521CC}" srcId="{79F1673B-2DEF-446F-AB53-A3052E469A9E}" destId="{C91DF0CA-09BE-43F5-A6DC-22A7457E56C9}" srcOrd="0" destOrd="0" parTransId="{6ED0486D-D8F5-4B1D-9D42-EC8CAF8632BC}" sibTransId="{23C69EF6-2C4D-4643-9B38-AF6A61CA4C4E}"/>
    <dgm:cxn modelId="{EF5FEF9E-7E28-4ACE-812B-9208BF198487}" srcId="{79F1673B-2DEF-446F-AB53-A3052E469A9E}" destId="{8D04F00C-7B56-40CE-B89D-D21AA08DA67A}" srcOrd="1" destOrd="0" parTransId="{8BBE7D8D-097E-46E5-A2C8-784A9C7E14CA}" sibTransId="{8D1672D0-9AA7-4ADC-969F-058C0C09163D}"/>
    <dgm:cxn modelId="{106751AE-1D72-4AA2-A813-E8501243117D}" type="presOf" srcId="{8D04F00C-7B56-40CE-B89D-D21AA08DA67A}" destId="{C989A60A-7ADC-46F2-9F52-02A277702401}" srcOrd="0" destOrd="0" presId="urn:microsoft.com/office/officeart/2018/2/layout/IconVerticalSolidList"/>
    <dgm:cxn modelId="{A9EF7465-9E4B-4CE9-8166-61ACE9314C2C}" type="presParOf" srcId="{81411205-EACD-4617-8C2D-46BE4BF496E6}" destId="{6BF8AC12-4B4A-4C8B-9A9C-424CEDC7B5D9}" srcOrd="0" destOrd="0" presId="urn:microsoft.com/office/officeart/2018/2/layout/IconVerticalSolidList"/>
    <dgm:cxn modelId="{91A11EAC-F847-4CC5-B971-B79EE12BCF6C}" type="presParOf" srcId="{6BF8AC12-4B4A-4C8B-9A9C-424CEDC7B5D9}" destId="{71D01D5C-B03B-4890-9C15-C49E250E0D92}" srcOrd="0" destOrd="0" presId="urn:microsoft.com/office/officeart/2018/2/layout/IconVerticalSolidList"/>
    <dgm:cxn modelId="{FEDFF350-0532-465C-96BE-B1509C185B96}" type="presParOf" srcId="{6BF8AC12-4B4A-4C8B-9A9C-424CEDC7B5D9}" destId="{15E20B3D-E2B0-4BF5-BDBD-45D53BF4A42F}" srcOrd="1" destOrd="0" presId="urn:microsoft.com/office/officeart/2018/2/layout/IconVerticalSolidList"/>
    <dgm:cxn modelId="{32A8DDEE-776D-4D12-A8B5-5CFA3459EE17}" type="presParOf" srcId="{6BF8AC12-4B4A-4C8B-9A9C-424CEDC7B5D9}" destId="{14AA80C0-18C9-491E-A181-B5B8BABD787B}" srcOrd="2" destOrd="0" presId="urn:microsoft.com/office/officeart/2018/2/layout/IconVerticalSolidList"/>
    <dgm:cxn modelId="{991BB685-9B9F-46E7-B5CA-FC6FEC31A334}" type="presParOf" srcId="{6BF8AC12-4B4A-4C8B-9A9C-424CEDC7B5D9}" destId="{F59DF725-38D6-432D-8678-A737454EE2B5}" srcOrd="3" destOrd="0" presId="urn:microsoft.com/office/officeart/2018/2/layout/IconVerticalSolidList"/>
    <dgm:cxn modelId="{1EBEE87F-21E8-45DE-ADFD-23772E37AFA0}" type="presParOf" srcId="{81411205-EACD-4617-8C2D-46BE4BF496E6}" destId="{D13DE752-8FFC-472E-8F52-C0F7CA9CBAF9}" srcOrd="1" destOrd="0" presId="urn:microsoft.com/office/officeart/2018/2/layout/IconVerticalSolidList"/>
    <dgm:cxn modelId="{87716F44-0C78-4A18-A29F-39B252CC16F5}" type="presParOf" srcId="{81411205-EACD-4617-8C2D-46BE4BF496E6}" destId="{2FF74A77-7918-448C-89A1-B951BA3AB3DB}" srcOrd="2" destOrd="0" presId="urn:microsoft.com/office/officeart/2018/2/layout/IconVerticalSolidList"/>
    <dgm:cxn modelId="{E4F94EA9-0C70-43F1-A7E1-7D470A017C02}" type="presParOf" srcId="{2FF74A77-7918-448C-89A1-B951BA3AB3DB}" destId="{747CF39E-8465-48FF-89A1-5455CB9E9E72}" srcOrd="0" destOrd="0" presId="urn:microsoft.com/office/officeart/2018/2/layout/IconVerticalSolidList"/>
    <dgm:cxn modelId="{ABCD3E99-F8E4-4320-B86E-1F72BF48E303}" type="presParOf" srcId="{2FF74A77-7918-448C-89A1-B951BA3AB3DB}" destId="{00CBAFF6-AEC4-407A-9E56-79708BEE4640}" srcOrd="1" destOrd="0" presId="urn:microsoft.com/office/officeart/2018/2/layout/IconVerticalSolidList"/>
    <dgm:cxn modelId="{D0258AF5-3193-410E-BEAF-228AE1D7E556}" type="presParOf" srcId="{2FF74A77-7918-448C-89A1-B951BA3AB3DB}" destId="{A6D6054F-426D-4FE1-85AA-C0B6F18166CB}" srcOrd="2" destOrd="0" presId="urn:microsoft.com/office/officeart/2018/2/layout/IconVerticalSolidList"/>
    <dgm:cxn modelId="{FDC2C0A8-CA09-450E-8A85-14816494823E}" type="presParOf" srcId="{2FF74A77-7918-448C-89A1-B951BA3AB3DB}" destId="{C989A60A-7ADC-46F2-9F52-02A277702401}" srcOrd="3" destOrd="0" presId="urn:microsoft.com/office/officeart/2018/2/layout/IconVerticalSolidList"/>
    <dgm:cxn modelId="{666CB848-4DE4-4A74-A5F3-2F48F7C50C75}" type="presParOf" srcId="{81411205-EACD-4617-8C2D-46BE4BF496E6}" destId="{62C38901-DAAD-4B7C-B1F1-8721B66CA745}" srcOrd="3" destOrd="0" presId="urn:microsoft.com/office/officeart/2018/2/layout/IconVerticalSolidList"/>
    <dgm:cxn modelId="{71BACFC4-E54B-4E91-852A-4470B74D8509}" type="presParOf" srcId="{81411205-EACD-4617-8C2D-46BE4BF496E6}" destId="{4BC24D74-B848-4B79-A214-F7C92622B85B}" srcOrd="4" destOrd="0" presId="urn:microsoft.com/office/officeart/2018/2/layout/IconVerticalSolidList"/>
    <dgm:cxn modelId="{A516B7A3-94F1-4E89-8B67-C2F755B9DB29}" type="presParOf" srcId="{4BC24D74-B848-4B79-A214-F7C92622B85B}" destId="{E7885F41-64E1-4B6F-98ED-8A539A8EA9BF}" srcOrd="0" destOrd="0" presId="urn:microsoft.com/office/officeart/2018/2/layout/IconVerticalSolidList"/>
    <dgm:cxn modelId="{1DA13E72-5F29-496A-BB7D-6DE2EBC3E02C}" type="presParOf" srcId="{4BC24D74-B848-4B79-A214-F7C92622B85B}" destId="{9E88257E-B95D-4BD8-A05F-06DB6AE0383D}" srcOrd="1" destOrd="0" presId="urn:microsoft.com/office/officeart/2018/2/layout/IconVerticalSolidList"/>
    <dgm:cxn modelId="{7EAAB4BA-80E4-4646-9640-AE385B0D3C78}" type="presParOf" srcId="{4BC24D74-B848-4B79-A214-F7C92622B85B}" destId="{A273A426-75A8-4ED4-9B17-6424EF392B79}" srcOrd="2" destOrd="0" presId="urn:microsoft.com/office/officeart/2018/2/layout/IconVerticalSolidList"/>
    <dgm:cxn modelId="{62CA4513-35CD-45EA-A619-8C1E06157589}" type="presParOf" srcId="{4BC24D74-B848-4B79-A214-F7C92622B85B}" destId="{87DA1918-16ED-4C61-B3B6-64B8C3763CF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A0A087-B90E-4CC9-8D0B-5AEBE7E94EFB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AF86B3C-490A-417C-95D7-2BE9400CFF85}">
      <dgm:prSet/>
      <dgm:spPr/>
      <dgm:t>
        <a:bodyPr/>
        <a:lstStyle/>
        <a:p>
          <a:r>
            <a:rPr lang="en-US" b="1"/>
            <a:t>Survey</a:t>
          </a:r>
          <a:endParaRPr lang="en-US"/>
        </a:p>
      </dgm:t>
    </dgm:pt>
    <dgm:pt modelId="{DE5C9BBF-1EF1-48DD-89D1-0B239C6E3C8E}" type="parTrans" cxnId="{C7568893-EEEB-4796-997B-465ABFD8D9FE}">
      <dgm:prSet/>
      <dgm:spPr/>
      <dgm:t>
        <a:bodyPr/>
        <a:lstStyle/>
        <a:p>
          <a:endParaRPr lang="en-US"/>
        </a:p>
      </dgm:t>
    </dgm:pt>
    <dgm:pt modelId="{C786B4C8-E5BC-4227-BE7F-36DB59A8036E}" type="sibTrans" cxnId="{C7568893-EEEB-4796-997B-465ABFD8D9FE}">
      <dgm:prSet/>
      <dgm:spPr/>
      <dgm:t>
        <a:bodyPr/>
        <a:lstStyle/>
        <a:p>
          <a:endParaRPr lang="en-US"/>
        </a:p>
      </dgm:t>
    </dgm:pt>
    <dgm:pt modelId="{0DC66C33-E657-4346-A4EA-B859BF0305F7}">
      <dgm:prSet/>
      <dgm:spPr/>
      <dgm:t>
        <a:bodyPr/>
        <a:lstStyle/>
        <a:p>
          <a:r>
            <a:rPr lang="en-US" b="1"/>
            <a:t>Interview</a:t>
          </a:r>
          <a:endParaRPr lang="en-US"/>
        </a:p>
      </dgm:t>
    </dgm:pt>
    <dgm:pt modelId="{FBAC5B69-1D3A-4465-A0BD-0EE4D22001AF}" type="parTrans" cxnId="{094A5F0D-93B6-4C5C-8897-A6A37507F1DF}">
      <dgm:prSet/>
      <dgm:spPr/>
      <dgm:t>
        <a:bodyPr/>
        <a:lstStyle/>
        <a:p>
          <a:endParaRPr lang="en-US"/>
        </a:p>
      </dgm:t>
    </dgm:pt>
    <dgm:pt modelId="{8E341022-4AC8-415A-8B27-AA59B92CD483}" type="sibTrans" cxnId="{094A5F0D-93B6-4C5C-8897-A6A37507F1DF}">
      <dgm:prSet/>
      <dgm:spPr/>
      <dgm:t>
        <a:bodyPr/>
        <a:lstStyle/>
        <a:p>
          <a:endParaRPr lang="en-US"/>
        </a:p>
      </dgm:t>
    </dgm:pt>
    <dgm:pt modelId="{8FCFDF49-C5CE-4A98-89BF-80DC51F63DE7}">
      <dgm:prSet/>
      <dgm:spPr/>
      <dgm:t>
        <a:bodyPr/>
        <a:lstStyle/>
        <a:p>
          <a:r>
            <a:rPr lang="en-US" b="1"/>
            <a:t>Ishikawa and 6Ws</a:t>
          </a:r>
          <a:endParaRPr lang="en-US"/>
        </a:p>
      </dgm:t>
    </dgm:pt>
    <dgm:pt modelId="{3B2A156E-CB23-4675-A198-56F99D27A2E6}" type="parTrans" cxnId="{6F69A1D0-BBD8-4DC3-AE3B-FF95F116538C}">
      <dgm:prSet/>
      <dgm:spPr/>
      <dgm:t>
        <a:bodyPr/>
        <a:lstStyle/>
        <a:p>
          <a:endParaRPr lang="en-US"/>
        </a:p>
      </dgm:t>
    </dgm:pt>
    <dgm:pt modelId="{7EDFD1BE-1C8F-4766-82CC-7FB67840EA36}" type="sibTrans" cxnId="{6F69A1D0-BBD8-4DC3-AE3B-FF95F116538C}">
      <dgm:prSet/>
      <dgm:spPr/>
      <dgm:t>
        <a:bodyPr/>
        <a:lstStyle/>
        <a:p>
          <a:endParaRPr lang="en-US"/>
        </a:p>
      </dgm:t>
    </dgm:pt>
    <dgm:pt modelId="{142401F0-444C-49A5-BDC3-E54C59AC8C07}">
      <dgm:prSet/>
      <dgm:spPr/>
      <dgm:t>
        <a:bodyPr/>
        <a:lstStyle/>
        <a:p>
          <a:r>
            <a:rPr lang="en-US" b="1"/>
            <a:t>Event Request</a:t>
          </a:r>
          <a:endParaRPr lang="en-US"/>
        </a:p>
      </dgm:t>
    </dgm:pt>
    <dgm:pt modelId="{9F5DC3EB-F65B-4EF6-9B1E-8A1C4B7145D4}" type="parTrans" cxnId="{0A138525-0B51-4CC3-BCB1-DEF81B05EEB5}">
      <dgm:prSet/>
      <dgm:spPr/>
      <dgm:t>
        <a:bodyPr/>
        <a:lstStyle/>
        <a:p>
          <a:endParaRPr lang="en-US"/>
        </a:p>
      </dgm:t>
    </dgm:pt>
    <dgm:pt modelId="{A431E457-C707-4BE9-9391-2CA9366459C7}" type="sibTrans" cxnId="{0A138525-0B51-4CC3-BCB1-DEF81B05EEB5}">
      <dgm:prSet/>
      <dgm:spPr/>
      <dgm:t>
        <a:bodyPr/>
        <a:lstStyle/>
        <a:p>
          <a:endParaRPr lang="en-US"/>
        </a:p>
      </dgm:t>
    </dgm:pt>
    <dgm:pt modelId="{D0CB887D-A00E-4F8D-9EC3-C3650EF7ADB2}">
      <dgm:prSet/>
      <dgm:spPr/>
      <dgm:t>
        <a:bodyPr/>
        <a:lstStyle/>
        <a:p>
          <a:r>
            <a:rPr lang="en-US" b="1"/>
            <a:t>Observation</a:t>
          </a:r>
          <a:endParaRPr lang="en-US"/>
        </a:p>
      </dgm:t>
    </dgm:pt>
    <dgm:pt modelId="{93A438D3-4EA7-4C5B-9E39-5CF7CA7B8DEF}" type="parTrans" cxnId="{C15E4C3A-6E92-447A-A91C-4A14DC9FD015}">
      <dgm:prSet/>
      <dgm:spPr/>
      <dgm:t>
        <a:bodyPr/>
        <a:lstStyle/>
        <a:p>
          <a:endParaRPr lang="en-US"/>
        </a:p>
      </dgm:t>
    </dgm:pt>
    <dgm:pt modelId="{C114696C-299F-48E0-9DE7-CF32FFE71EF5}" type="sibTrans" cxnId="{C15E4C3A-6E92-447A-A91C-4A14DC9FD015}">
      <dgm:prSet/>
      <dgm:spPr/>
      <dgm:t>
        <a:bodyPr/>
        <a:lstStyle/>
        <a:p>
          <a:endParaRPr lang="en-US"/>
        </a:p>
      </dgm:t>
    </dgm:pt>
    <dgm:pt modelId="{A9605DBA-23C8-44D3-B6E9-F7EBC6D84DA5}" type="pres">
      <dgm:prSet presAssocID="{C3A0A087-B90E-4CC9-8D0B-5AEBE7E94EFB}" presName="diagram" presStyleCnt="0">
        <dgm:presLayoutVars>
          <dgm:dir/>
          <dgm:resizeHandles val="exact"/>
        </dgm:presLayoutVars>
      </dgm:prSet>
      <dgm:spPr/>
    </dgm:pt>
    <dgm:pt modelId="{EF03D30A-719C-434A-AA9D-20FA4003DEFB}" type="pres">
      <dgm:prSet presAssocID="{4AF86B3C-490A-417C-95D7-2BE9400CFF85}" presName="node" presStyleLbl="node1" presStyleIdx="0" presStyleCnt="5">
        <dgm:presLayoutVars>
          <dgm:bulletEnabled val="1"/>
        </dgm:presLayoutVars>
      </dgm:prSet>
      <dgm:spPr/>
    </dgm:pt>
    <dgm:pt modelId="{7F194447-D177-450A-9BCE-176499BA0474}" type="pres">
      <dgm:prSet presAssocID="{C786B4C8-E5BC-4227-BE7F-36DB59A8036E}" presName="sibTrans" presStyleCnt="0"/>
      <dgm:spPr/>
    </dgm:pt>
    <dgm:pt modelId="{70811215-0F0F-41EF-B785-186876203F85}" type="pres">
      <dgm:prSet presAssocID="{0DC66C33-E657-4346-A4EA-B859BF0305F7}" presName="node" presStyleLbl="node1" presStyleIdx="1" presStyleCnt="5">
        <dgm:presLayoutVars>
          <dgm:bulletEnabled val="1"/>
        </dgm:presLayoutVars>
      </dgm:prSet>
      <dgm:spPr/>
    </dgm:pt>
    <dgm:pt modelId="{FD950F05-DE12-4A7B-A6C1-B55E786767CE}" type="pres">
      <dgm:prSet presAssocID="{8E341022-4AC8-415A-8B27-AA59B92CD483}" presName="sibTrans" presStyleCnt="0"/>
      <dgm:spPr/>
    </dgm:pt>
    <dgm:pt modelId="{2A7CE1E0-FD92-4499-852F-C07F012E6D77}" type="pres">
      <dgm:prSet presAssocID="{8FCFDF49-C5CE-4A98-89BF-80DC51F63DE7}" presName="node" presStyleLbl="node1" presStyleIdx="2" presStyleCnt="5">
        <dgm:presLayoutVars>
          <dgm:bulletEnabled val="1"/>
        </dgm:presLayoutVars>
      </dgm:prSet>
      <dgm:spPr/>
    </dgm:pt>
    <dgm:pt modelId="{119C99DA-0C8C-4C08-A037-FCA3223C76DF}" type="pres">
      <dgm:prSet presAssocID="{7EDFD1BE-1C8F-4766-82CC-7FB67840EA36}" presName="sibTrans" presStyleCnt="0"/>
      <dgm:spPr/>
    </dgm:pt>
    <dgm:pt modelId="{498DAA0B-9259-4527-B8AD-601220F3B56A}" type="pres">
      <dgm:prSet presAssocID="{142401F0-444C-49A5-BDC3-E54C59AC8C07}" presName="node" presStyleLbl="node1" presStyleIdx="3" presStyleCnt="5">
        <dgm:presLayoutVars>
          <dgm:bulletEnabled val="1"/>
        </dgm:presLayoutVars>
      </dgm:prSet>
      <dgm:spPr/>
    </dgm:pt>
    <dgm:pt modelId="{9018B702-1DE7-4111-BFE3-F7502FDA5E20}" type="pres">
      <dgm:prSet presAssocID="{A431E457-C707-4BE9-9391-2CA9366459C7}" presName="sibTrans" presStyleCnt="0"/>
      <dgm:spPr/>
    </dgm:pt>
    <dgm:pt modelId="{F1F7B33B-A2A0-41F9-8958-AF6373257CAD}" type="pres">
      <dgm:prSet presAssocID="{D0CB887D-A00E-4F8D-9EC3-C3650EF7ADB2}" presName="node" presStyleLbl="node1" presStyleIdx="4" presStyleCnt="5">
        <dgm:presLayoutVars>
          <dgm:bulletEnabled val="1"/>
        </dgm:presLayoutVars>
      </dgm:prSet>
      <dgm:spPr/>
    </dgm:pt>
  </dgm:ptLst>
  <dgm:cxnLst>
    <dgm:cxn modelId="{D38D5202-A8F1-4261-A178-59B7FE2441AD}" type="presOf" srcId="{8FCFDF49-C5CE-4A98-89BF-80DC51F63DE7}" destId="{2A7CE1E0-FD92-4499-852F-C07F012E6D77}" srcOrd="0" destOrd="0" presId="urn:microsoft.com/office/officeart/2005/8/layout/default"/>
    <dgm:cxn modelId="{094A5F0D-93B6-4C5C-8897-A6A37507F1DF}" srcId="{C3A0A087-B90E-4CC9-8D0B-5AEBE7E94EFB}" destId="{0DC66C33-E657-4346-A4EA-B859BF0305F7}" srcOrd="1" destOrd="0" parTransId="{FBAC5B69-1D3A-4465-A0BD-0EE4D22001AF}" sibTransId="{8E341022-4AC8-415A-8B27-AA59B92CD483}"/>
    <dgm:cxn modelId="{FAD48820-BDDB-4542-8E76-9825B2366EBD}" type="presOf" srcId="{D0CB887D-A00E-4F8D-9EC3-C3650EF7ADB2}" destId="{F1F7B33B-A2A0-41F9-8958-AF6373257CAD}" srcOrd="0" destOrd="0" presId="urn:microsoft.com/office/officeart/2005/8/layout/default"/>
    <dgm:cxn modelId="{53653725-D590-43A7-B168-BD8CB76B9E5A}" type="presOf" srcId="{4AF86B3C-490A-417C-95D7-2BE9400CFF85}" destId="{EF03D30A-719C-434A-AA9D-20FA4003DEFB}" srcOrd="0" destOrd="0" presId="urn:microsoft.com/office/officeart/2005/8/layout/default"/>
    <dgm:cxn modelId="{0A138525-0B51-4CC3-BCB1-DEF81B05EEB5}" srcId="{C3A0A087-B90E-4CC9-8D0B-5AEBE7E94EFB}" destId="{142401F0-444C-49A5-BDC3-E54C59AC8C07}" srcOrd="3" destOrd="0" parTransId="{9F5DC3EB-F65B-4EF6-9B1E-8A1C4B7145D4}" sibTransId="{A431E457-C707-4BE9-9391-2CA9366459C7}"/>
    <dgm:cxn modelId="{C15E4C3A-6E92-447A-A91C-4A14DC9FD015}" srcId="{C3A0A087-B90E-4CC9-8D0B-5AEBE7E94EFB}" destId="{D0CB887D-A00E-4F8D-9EC3-C3650EF7ADB2}" srcOrd="4" destOrd="0" parTransId="{93A438D3-4EA7-4C5B-9E39-5CF7CA7B8DEF}" sibTransId="{C114696C-299F-48E0-9DE7-CF32FFE71EF5}"/>
    <dgm:cxn modelId="{73947492-38BD-40F2-AB87-0D6B4AC8BA85}" type="presOf" srcId="{0DC66C33-E657-4346-A4EA-B859BF0305F7}" destId="{70811215-0F0F-41EF-B785-186876203F85}" srcOrd="0" destOrd="0" presId="urn:microsoft.com/office/officeart/2005/8/layout/default"/>
    <dgm:cxn modelId="{C7568893-EEEB-4796-997B-465ABFD8D9FE}" srcId="{C3A0A087-B90E-4CC9-8D0B-5AEBE7E94EFB}" destId="{4AF86B3C-490A-417C-95D7-2BE9400CFF85}" srcOrd="0" destOrd="0" parTransId="{DE5C9BBF-1EF1-48DD-89D1-0B239C6E3C8E}" sibTransId="{C786B4C8-E5BC-4227-BE7F-36DB59A8036E}"/>
    <dgm:cxn modelId="{6F69A1D0-BBD8-4DC3-AE3B-FF95F116538C}" srcId="{C3A0A087-B90E-4CC9-8D0B-5AEBE7E94EFB}" destId="{8FCFDF49-C5CE-4A98-89BF-80DC51F63DE7}" srcOrd="2" destOrd="0" parTransId="{3B2A156E-CB23-4675-A198-56F99D27A2E6}" sibTransId="{7EDFD1BE-1C8F-4766-82CC-7FB67840EA36}"/>
    <dgm:cxn modelId="{2F4223E5-1A6B-4A14-8151-1AAACFB6362A}" type="presOf" srcId="{142401F0-444C-49A5-BDC3-E54C59AC8C07}" destId="{498DAA0B-9259-4527-B8AD-601220F3B56A}" srcOrd="0" destOrd="0" presId="urn:microsoft.com/office/officeart/2005/8/layout/default"/>
    <dgm:cxn modelId="{3049EAFF-9784-4C2A-AA2B-FC62FABCDA10}" type="presOf" srcId="{C3A0A087-B90E-4CC9-8D0B-5AEBE7E94EFB}" destId="{A9605DBA-23C8-44D3-B6E9-F7EBC6D84DA5}" srcOrd="0" destOrd="0" presId="urn:microsoft.com/office/officeart/2005/8/layout/default"/>
    <dgm:cxn modelId="{D7A06B0B-7127-4E0E-B6C6-8715745EB43A}" type="presParOf" srcId="{A9605DBA-23C8-44D3-B6E9-F7EBC6D84DA5}" destId="{EF03D30A-719C-434A-AA9D-20FA4003DEFB}" srcOrd="0" destOrd="0" presId="urn:microsoft.com/office/officeart/2005/8/layout/default"/>
    <dgm:cxn modelId="{8A5604EB-C839-4F29-84D8-EBD1365677B4}" type="presParOf" srcId="{A9605DBA-23C8-44D3-B6E9-F7EBC6D84DA5}" destId="{7F194447-D177-450A-9BCE-176499BA0474}" srcOrd="1" destOrd="0" presId="urn:microsoft.com/office/officeart/2005/8/layout/default"/>
    <dgm:cxn modelId="{C8D1B88D-017E-4101-916E-9857DAEA97C9}" type="presParOf" srcId="{A9605DBA-23C8-44D3-B6E9-F7EBC6D84DA5}" destId="{70811215-0F0F-41EF-B785-186876203F85}" srcOrd="2" destOrd="0" presId="urn:microsoft.com/office/officeart/2005/8/layout/default"/>
    <dgm:cxn modelId="{C28B90FD-09D0-432F-9AFF-AD48D3613526}" type="presParOf" srcId="{A9605DBA-23C8-44D3-B6E9-F7EBC6D84DA5}" destId="{FD950F05-DE12-4A7B-A6C1-B55E786767CE}" srcOrd="3" destOrd="0" presId="urn:microsoft.com/office/officeart/2005/8/layout/default"/>
    <dgm:cxn modelId="{FD8535EB-1E60-444E-AA54-A602136CD0CB}" type="presParOf" srcId="{A9605DBA-23C8-44D3-B6E9-F7EBC6D84DA5}" destId="{2A7CE1E0-FD92-4499-852F-C07F012E6D77}" srcOrd="4" destOrd="0" presId="urn:microsoft.com/office/officeart/2005/8/layout/default"/>
    <dgm:cxn modelId="{B300D497-E405-450E-BEC5-25FFA1CC9B4A}" type="presParOf" srcId="{A9605DBA-23C8-44D3-B6E9-F7EBC6D84DA5}" destId="{119C99DA-0C8C-4C08-A037-FCA3223C76DF}" srcOrd="5" destOrd="0" presId="urn:microsoft.com/office/officeart/2005/8/layout/default"/>
    <dgm:cxn modelId="{1E5F8611-4CA2-4ADC-8AAE-37FBA4366CF1}" type="presParOf" srcId="{A9605DBA-23C8-44D3-B6E9-F7EBC6D84DA5}" destId="{498DAA0B-9259-4527-B8AD-601220F3B56A}" srcOrd="6" destOrd="0" presId="urn:microsoft.com/office/officeart/2005/8/layout/default"/>
    <dgm:cxn modelId="{680B6C22-42BF-4222-BA17-55D5A9BFC304}" type="presParOf" srcId="{A9605DBA-23C8-44D3-B6E9-F7EBC6D84DA5}" destId="{9018B702-1DE7-4111-BFE3-F7502FDA5E20}" srcOrd="7" destOrd="0" presId="urn:microsoft.com/office/officeart/2005/8/layout/default"/>
    <dgm:cxn modelId="{8F65A36C-2C4E-433C-AB44-A6FA34993B52}" type="presParOf" srcId="{A9605DBA-23C8-44D3-B6E9-F7EBC6D84DA5}" destId="{F1F7B33B-A2A0-41F9-8958-AF6373257C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7782A-2193-443D-8099-6A54B87E20C8}">
      <dsp:nvSpPr>
        <dsp:cNvPr id="0" name=""/>
        <dsp:cNvSpPr/>
      </dsp:nvSpPr>
      <dsp:spPr>
        <a:xfrm>
          <a:off x="0" y="147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Problem Analysis</a:t>
          </a:r>
        </a:p>
      </dsp:txBody>
      <dsp:txXfrm>
        <a:off x="27415" y="28885"/>
        <a:ext cx="6573974" cy="506769"/>
      </dsp:txXfrm>
    </dsp:sp>
    <dsp:sp modelId="{14C242AE-88E1-43D0-8AC7-FCEA73C92F7C}">
      <dsp:nvSpPr>
        <dsp:cNvPr id="0" name=""/>
        <dsp:cNvSpPr/>
      </dsp:nvSpPr>
      <dsp:spPr>
        <a:xfrm>
          <a:off x="0" y="63219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2768150"/>
                <a:satOff val="3191"/>
                <a:lumOff val="1064"/>
                <a:alphaOff val="0"/>
                <a:tint val="96000"/>
                <a:lumMod val="100000"/>
              </a:schemeClr>
            </a:gs>
            <a:gs pos="78000">
              <a:schemeClr val="accent2">
                <a:hueOff val="-2768150"/>
                <a:satOff val="3191"/>
                <a:lumOff val="106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Problem Definition</a:t>
          </a:r>
        </a:p>
      </dsp:txBody>
      <dsp:txXfrm>
        <a:off x="27415" y="659605"/>
        <a:ext cx="6573974" cy="506769"/>
      </dsp:txXfrm>
    </dsp:sp>
    <dsp:sp modelId="{03F3162B-7889-44A7-9EF3-792EEF1EA401}">
      <dsp:nvSpPr>
        <dsp:cNvPr id="0" name=""/>
        <dsp:cNvSpPr/>
      </dsp:nvSpPr>
      <dsp:spPr>
        <a:xfrm>
          <a:off x="0" y="126291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5536299"/>
                <a:satOff val="6382"/>
                <a:lumOff val="2129"/>
                <a:alphaOff val="0"/>
                <a:tint val="96000"/>
                <a:lumMod val="100000"/>
              </a:schemeClr>
            </a:gs>
            <a:gs pos="78000">
              <a:schemeClr val="accent2">
                <a:hueOff val="-5536299"/>
                <a:satOff val="6382"/>
                <a:lumOff val="212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Background</a:t>
          </a:r>
        </a:p>
      </dsp:txBody>
      <dsp:txXfrm>
        <a:off x="27415" y="1290325"/>
        <a:ext cx="6573974" cy="506769"/>
      </dsp:txXfrm>
    </dsp:sp>
    <dsp:sp modelId="{CD4543BC-9E3D-442E-8531-67DE1C37EADA}">
      <dsp:nvSpPr>
        <dsp:cNvPr id="0" name=""/>
        <dsp:cNvSpPr/>
      </dsp:nvSpPr>
      <dsp:spPr>
        <a:xfrm>
          <a:off x="0" y="189363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8304448"/>
                <a:satOff val="9573"/>
                <a:lumOff val="3193"/>
                <a:alphaOff val="0"/>
                <a:tint val="96000"/>
                <a:lumMod val="100000"/>
              </a:schemeClr>
            </a:gs>
            <a:gs pos="78000">
              <a:schemeClr val="accent2">
                <a:hueOff val="-8304448"/>
                <a:satOff val="9573"/>
                <a:lumOff val="319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Client</a:t>
          </a:r>
        </a:p>
      </dsp:txBody>
      <dsp:txXfrm>
        <a:off x="27415" y="1921045"/>
        <a:ext cx="6573974" cy="506769"/>
      </dsp:txXfrm>
    </dsp:sp>
    <dsp:sp modelId="{9969AD97-7BCA-40FC-8C67-98602162C1E2}">
      <dsp:nvSpPr>
        <dsp:cNvPr id="0" name=""/>
        <dsp:cNvSpPr/>
      </dsp:nvSpPr>
      <dsp:spPr>
        <a:xfrm>
          <a:off x="0" y="252435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11072598"/>
                <a:satOff val="12765"/>
                <a:lumOff val="4257"/>
                <a:alphaOff val="0"/>
                <a:tint val="96000"/>
                <a:lumMod val="100000"/>
              </a:schemeClr>
            </a:gs>
            <a:gs pos="78000">
              <a:schemeClr val="accent2">
                <a:hueOff val="-11072598"/>
                <a:satOff val="12765"/>
                <a:lumOff val="42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Objective</a:t>
          </a:r>
        </a:p>
      </dsp:txBody>
      <dsp:txXfrm>
        <a:off x="27415" y="2551765"/>
        <a:ext cx="6573974" cy="506769"/>
      </dsp:txXfrm>
    </dsp:sp>
    <dsp:sp modelId="{5E884A0E-EF45-4A44-B848-EB61E9A5F59F}">
      <dsp:nvSpPr>
        <dsp:cNvPr id="0" name=""/>
        <dsp:cNvSpPr/>
      </dsp:nvSpPr>
      <dsp:spPr>
        <a:xfrm>
          <a:off x="0" y="315507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13840748"/>
                <a:satOff val="15956"/>
                <a:lumOff val="5321"/>
                <a:alphaOff val="0"/>
                <a:tint val="96000"/>
                <a:lumMod val="100000"/>
              </a:schemeClr>
            </a:gs>
            <a:gs pos="78000">
              <a:schemeClr val="accent2">
                <a:hueOff val="-13840748"/>
                <a:satOff val="15956"/>
                <a:lumOff val="532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Main Question</a:t>
          </a:r>
        </a:p>
      </dsp:txBody>
      <dsp:txXfrm>
        <a:off x="27415" y="3182485"/>
        <a:ext cx="6573974" cy="506769"/>
      </dsp:txXfrm>
    </dsp:sp>
    <dsp:sp modelId="{0AFFC908-E796-448E-A51A-521B4CCC6C09}">
      <dsp:nvSpPr>
        <dsp:cNvPr id="0" name=""/>
        <dsp:cNvSpPr/>
      </dsp:nvSpPr>
      <dsp:spPr>
        <a:xfrm>
          <a:off x="0" y="378579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16608896"/>
                <a:satOff val="19147"/>
                <a:lumOff val="6386"/>
                <a:alphaOff val="0"/>
                <a:tint val="96000"/>
                <a:lumMod val="100000"/>
              </a:schemeClr>
            </a:gs>
            <a:gs pos="78000">
              <a:schemeClr val="accent2">
                <a:hueOff val="-16608896"/>
                <a:satOff val="19147"/>
                <a:lumOff val="6386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Sub-Questions</a:t>
          </a:r>
          <a:endParaRPr lang="en-US" sz="2400" kern="1200"/>
        </a:p>
      </dsp:txBody>
      <dsp:txXfrm>
        <a:off x="27415" y="3813205"/>
        <a:ext cx="6573974" cy="506769"/>
      </dsp:txXfrm>
    </dsp:sp>
    <dsp:sp modelId="{DC3A7630-CA1B-472C-8BFF-2C2979250897}">
      <dsp:nvSpPr>
        <dsp:cNvPr id="0" name=""/>
        <dsp:cNvSpPr/>
      </dsp:nvSpPr>
      <dsp:spPr>
        <a:xfrm>
          <a:off x="0" y="4416510"/>
          <a:ext cx="6628804" cy="561599"/>
        </a:xfrm>
        <a:prstGeom prst="roundRect">
          <a:avLst/>
        </a:prstGeom>
        <a:gradFill rotWithShape="0">
          <a:gsLst>
            <a:gs pos="0">
              <a:schemeClr val="accent2">
                <a:hueOff val="-19377047"/>
                <a:satOff val="22338"/>
                <a:lumOff val="7450"/>
                <a:alphaOff val="0"/>
                <a:tint val="96000"/>
                <a:lumMod val="100000"/>
              </a:schemeClr>
            </a:gs>
            <a:gs pos="78000">
              <a:schemeClr val="accent2">
                <a:hueOff val="-19377047"/>
                <a:satOff val="22338"/>
                <a:lumOff val="745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rebuchet MS" panose="020B0603020202020204"/>
            </a:rPr>
            <a:t>Research Methods</a:t>
          </a:r>
        </a:p>
      </dsp:txBody>
      <dsp:txXfrm>
        <a:off x="27415" y="4443925"/>
        <a:ext cx="6573974" cy="5067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9A86A-AB87-4D1F-89D8-8ED1717095F9}">
      <dsp:nvSpPr>
        <dsp:cNvPr id="0" name=""/>
        <dsp:cNvSpPr/>
      </dsp:nvSpPr>
      <dsp:spPr>
        <a:xfrm>
          <a:off x="0" y="0"/>
          <a:ext cx="6619160" cy="69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Who – Guests, Staff and External Partners</a:t>
          </a:r>
        </a:p>
      </dsp:txBody>
      <dsp:txXfrm>
        <a:off x="20463" y="20463"/>
        <a:ext cx="5783510" cy="657732"/>
      </dsp:txXfrm>
    </dsp:sp>
    <dsp:sp modelId="{877ECF87-D4BA-43CA-A455-152C78D17631}">
      <dsp:nvSpPr>
        <dsp:cNvPr id="0" name=""/>
        <dsp:cNvSpPr/>
      </dsp:nvSpPr>
      <dsp:spPr>
        <a:xfrm>
          <a:off x="494287" y="795694"/>
          <a:ext cx="6619160" cy="69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What – Inconsistent event management process on all locations of Hanze</a:t>
          </a:r>
        </a:p>
      </dsp:txBody>
      <dsp:txXfrm>
        <a:off x="514750" y="816157"/>
        <a:ext cx="5629818" cy="657732"/>
      </dsp:txXfrm>
    </dsp:sp>
    <dsp:sp modelId="{03298D35-5488-4199-B683-B0E0DEE0725F}">
      <dsp:nvSpPr>
        <dsp:cNvPr id="0" name=""/>
        <dsp:cNvSpPr/>
      </dsp:nvSpPr>
      <dsp:spPr>
        <a:xfrm>
          <a:off x="988575" y="1591389"/>
          <a:ext cx="6619160" cy="69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Where – Wiebenga Building</a:t>
          </a:r>
        </a:p>
      </dsp:txBody>
      <dsp:txXfrm>
        <a:off x="1009038" y="1611852"/>
        <a:ext cx="5629818" cy="657732"/>
      </dsp:txXfrm>
    </dsp:sp>
    <dsp:sp modelId="{00D684F8-8E83-4A49-98E2-A221B2F06C93}">
      <dsp:nvSpPr>
        <dsp:cNvPr id="0" name=""/>
        <dsp:cNvSpPr/>
      </dsp:nvSpPr>
      <dsp:spPr>
        <a:xfrm>
          <a:off x="1482863" y="2387083"/>
          <a:ext cx="6619160" cy="69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Why – The aging building lacks space and accessibility</a:t>
          </a:r>
        </a:p>
      </dsp:txBody>
      <dsp:txXfrm>
        <a:off x="1503326" y="2407546"/>
        <a:ext cx="5629818" cy="657732"/>
      </dsp:txXfrm>
    </dsp:sp>
    <dsp:sp modelId="{F25A44D1-950D-4AE6-A4ED-2E002934472C}">
      <dsp:nvSpPr>
        <dsp:cNvPr id="0" name=""/>
        <dsp:cNvSpPr/>
      </dsp:nvSpPr>
      <dsp:spPr>
        <a:xfrm>
          <a:off x="1977151" y="3182778"/>
          <a:ext cx="6619160" cy="69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How – Identifying opportunities</a:t>
          </a:r>
        </a:p>
      </dsp:txBody>
      <dsp:txXfrm>
        <a:off x="1997614" y="3203241"/>
        <a:ext cx="5629818" cy="657732"/>
      </dsp:txXfrm>
    </dsp:sp>
    <dsp:sp modelId="{ED467BC9-A422-41A0-BF7F-1183F36BD3AE}">
      <dsp:nvSpPr>
        <dsp:cNvPr id="0" name=""/>
        <dsp:cNvSpPr/>
      </dsp:nvSpPr>
      <dsp:spPr>
        <a:xfrm>
          <a:off x="6165032" y="510408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267211" y="510408"/>
        <a:ext cx="249770" cy="341731"/>
      </dsp:txXfrm>
    </dsp:sp>
    <dsp:sp modelId="{BB45F85D-0103-488D-8BF2-475ED7EC32A1}">
      <dsp:nvSpPr>
        <dsp:cNvPr id="0" name=""/>
        <dsp:cNvSpPr/>
      </dsp:nvSpPr>
      <dsp:spPr>
        <a:xfrm>
          <a:off x="6659320" y="1306103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761499" y="1306103"/>
        <a:ext cx="249770" cy="341731"/>
      </dsp:txXfrm>
    </dsp:sp>
    <dsp:sp modelId="{1BB72CF0-C0FE-4709-8AE9-87FE45E849F7}">
      <dsp:nvSpPr>
        <dsp:cNvPr id="0" name=""/>
        <dsp:cNvSpPr/>
      </dsp:nvSpPr>
      <dsp:spPr>
        <a:xfrm>
          <a:off x="7153607" y="2090153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255786" y="2090153"/>
        <a:ext cx="249770" cy="341731"/>
      </dsp:txXfrm>
    </dsp:sp>
    <dsp:sp modelId="{681F648A-1CBE-4559-A2DD-E139AA9D6D86}">
      <dsp:nvSpPr>
        <dsp:cNvPr id="0" name=""/>
        <dsp:cNvSpPr/>
      </dsp:nvSpPr>
      <dsp:spPr>
        <a:xfrm>
          <a:off x="7647895" y="2893611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750074" y="2893611"/>
        <a:ext cx="249770" cy="3417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D01D5C-B03B-4890-9C15-C49E250E0D92}">
      <dsp:nvSpPr>
        <dsp:cNvPr id="0" name=""/>
        <dsp:cNvSpPr/>
      </dsp:nvSpPr>
      <dsp:spPr>
        <a:xfrm>
          <a:off x="0" y="619"/>
          <a:ext cx="10693478" cy="14500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E20B3D-E2B0-4BF5-BDBD-45D53BF4A42F}">
      <dsp:nvSpPr>
        <dsp:cNvPr id="0" name=""/>
        <dsp:cNvSpPr/>
      </dsp:nvSpPr>
      <dsp:spPr>
        <a:xfrm>
          <a:off x="438625" y="326870"/>
          <a:ext cx="797501" cy="7975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DF725-38D6-432D-8678-A737454EE2B5}">
      <dsp:nvSpPr>
        <dsp:cNvPr id="0" name=""/>
        <dsp:cNvSpPr/>
      </dsp:nvSpPr>
      <dsp:spPr>
        <a:xfrm>
          <a:off x="1674752" y="619"/>
          <a:ext cx="9018725" cy="145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459" tIns="153459" rIns="153459" bIns="15345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Research Objective</a:t>
          </a:r>
          <a:br>
            <a:rPr lang="en-US" sz="1900" kern="1200"/>
          </a:br>
          <a:r>
            <a:rPr lang="en-US" sz="1900" kern="1200"/>
            <a:t>Analyze Wiebenga's event process to identify differences, strengths and opportunities. Afterwards, provide actionable recommendations for Wiebenga and Hanze that are backed by data and facts.</a:t>
          </a:r>
        </a:p>
      </dsp:txBody>
      <dsp:txXfrm>
        <a:off x="1674752" y="619"/>
        <a:ext cx="9018725" cy="1450002"/>
      </dsp:txXfrm>
    </dsp:sp>
    <dsp:sp modelId="{747CF39E-8465-48FF-89A1-5455CB9E9E72}">
      <dsp:nvSpPr>
        <dsp:cNvPr id="0" name=""/>
        <dsp:cNvSpPr/>
      </dsp:nvSpPr>
      <dsp:spPr>
        <a:xfrm>
          <a:off x="0" y="1813122"/>
          <a:ext cx="10693478" cy="14500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CBAFF6-AEC4-407A-9E56-79708BEE4640}">
      <dsp:nvSpPr>
        <dsp:cNvPr id="0" name=""/>
        <dsp:cNvSpPr/>
      </dsp:nvSpPr>
      <dsp:spPr>
        <a:xfrm>
          <a:off x="438625" y="2139373"/>
          <a:ext cx="797501" cy="7975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9A60A-7ADC-46F2-9F52-02A277702401}">
      <dsp:nvSpPr>
        <dsp:cNvPr id="0" name=""/>
        <dsp:cNvSpPr/>
      </dsp:nvSpPr>
      <dsp:spPr>
        <a:xfrm>
          <a:off x="1674752" y="1813122"/>
          <a:ext cx="9018725" cy="145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459" tIns="153459" rIns="153459" bIns="15345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External Objective</a:t>
          </a:r>
          <a:br>
            <a:rPr lang="en-US" sz="1900" kern="1200"/>
          </a:br>
          <a:r>
            <a:rPr lang="en-US" sz="1900" kern="1200"/>
            <a:t>Improving both the consistency and the overall event experiences of users, staff and guests within Hanze University.</a:t>
          </a:r>
        </a:p>
      </dsp:txBody>
      <dsp:txXfrm>
        <a:off x="1674752" y="1813122"/>
        <a:ext cx="9018725" cy="1450002"/>
      </dsp:txXfrm>
    </dsp:sp>
    <dsp:sp modelId="{E7885F41-64E1-4B6F-98ED-8A539A8EA9BF}">
      <dsp:nvSpPr>
        <dsp:cNvPr id="0" name=""/>
        <dsp:cNvSpPr/>
      </dsp:nvSpPr>
      <dsp:spPr>
        <a:xfrm>
          <a:off x="0" y="3625625"/>
          <a:ext cx="10693478" cy="14500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8257E-B95D-4BD8-A05F-06DB6AE0383D}">
      <dsp:nvSpPr>
        <dsp:cNvPr id="0" name=""/>
        <dsp:cNvSpPr/>
      </dsp:nvSpPr>
      <dsp:spPr>
        <a:xfrm>
          <a:off x="438625" y="3951876"/>
          <a:ext cx="797501" cy="7975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DA1918-16ED-4C61-B3B6-64B8C3763CFA}">
      <dsp:nvSpPr>
        <dsp:cNvPr id="0" name=""/>
        <dsp:cNvSpPr/>
      </dsp:nvSpPr>
      <dsp:spPr>
        <a:xfrm>
          <a:off x="1674752" y="3625625"/>
          <a:ext cx="9018725" cy="145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459" tIns="153459" rIns="153459" bIns="15345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Internal Objective</a:t>
          </a:r>
          <a:br>
            <a:rPr lang="en-US" sz="1900" kern="1200"/>
          </a:br>
          <a:r>
            <a:rPr lang="en-US" sz="1900" kern="1200"/>
            <a:t>Align Wiebenga's event process with the other locations.</a:t>
          </a:r>
          <a:br>
            <a:rPr lang="en-US" sz="1900" kern="1200"/>
          </a:br>
          <a:br>
            <a:rPr lang="en-US" sz="1900" kern="1200"/>
          </a:br>
          <a:endParaRPr lang="en-US" sz="1900" kern="1200"/>
        </a:p>
      </dsp:txBody>
      <dsp:txXfrm>
        <a:off x="1674752" y="3625625"/>
        <a:ext cx="9018725" cy="1450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3D30A-719C-434A-AA9D-20FA4003DEFB}">
      <dsp:nvSpPr>
        <dsp:cNvPr id="0" name=""/>
        <dsp:cNvSpPr/>
      </dsp:nvSpPr>
      <dsp:spPr>
        <a:xfrm>
          <a:off x="0" y="194592"/>
          <a:ext cx="2686347" cy="16118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Survey</a:t>
          </a:r>
          <a:endParaRPr lang="en-US" sz="3300" kern="1200"/>
        </a:p>
      </dsp:txBody>
      <dsp:txXfrm>
        <a:off x="0" y="194592"/>
        <a:ext cx="2686347" cy="1611808"/>
      </dsp:txXfrm>
    </dsp:sp>
    <dsp:sp modelId="{70811215-0F0F-41EF-B785-186876203F85}">
      <dsp:nvSpPr>
        <dsp:cNvPr id="0" name=""/>
        <dsp:cNvSpPr/>
      </dsp:nvSpPr>
      <dsp:spPr>
        <a:xfrm>
          <a:off x="2954982" y="194592"/>
          <a:ext cx="2686347" cy="1611808"/>
        </a:xfrm>
        <a:prstGeom prst="rect">
          <a:avLst/>
        </a:prstGeom>
        <a:solidFill>
          <a:schemeClr val="accent5">
            <a:hueOff val="3552830"/>
            <a:satOff val="-7135"/>
            <a:lumOff val="41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Interview</a:t>
          </a:r>
          <a:endParaRPr lang="en-US" sz="3300" kern="1200"/>
        </a:p>
      </dsp:txBody>
      <dsp:txXfrm>
        <a:off x="2954982" y="194592"/>
        <a:ext cx="2686347" cy="1611808"/>
      </dsp:txXfrm>
    </dsp:sp>
    <dsp:sp modelId="{2A7CE1E0-FD92-4499-852F-C07F012E6D77}">
      <dsp:nvSpPr>
        <dsp:cNvPr id="0" name=""/>
        <dsp:cNvSpPr/>
      </dsp:nvSpPr>
      <dsp:spPr>
        <a:xfrm>
          <a:off x="5909964" y="194592"/>
          <a:ext cx="2686347" cy="1611808"/>
        </a:xfrm>
        <a:prstGeom prst="rect">
          <a:avLst/>
        </a:prstGeom>
        <a:solidFill>
          <a:schemeClr val="accent5">
            <a:hueOff val="7105661"/>
            <a:satOff val="-14270"/>
            <a:lumOff val="833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Ishikawa and 6Ws</a:t>
          </a:r>
          <a:endParaRPr lang="en-US" sz="3300" kern="1200"/>
        </a:p>
      </dsp:txBody>
      <dsp:txXfrm>
        <a:off x="5909964" y="194592"/>
        <a:ext cx="2686347" cy="1611808"/>
      </dsp:txXfrm>
    </dsp:sp>
    <dsp:sp modelId="{498DAA0B-9259-4527-B8AD-601220F3B56A}">
      <dsp:nvSpPr>
        <dsp:cNvPr id="0" name=""/>
        <dsp:cNvSpPr/>
      </dsp:nvSpPr>
      <dsp:spPr>
        <a:xfrm>
          <a:off x="1477491" y="2075035"/>
          <a:ext cx="2686347" cy="1611808"/>
        </a:xfrm>
        <a:prstGeom prst="rect">
          <a:avLst/>
        </a:prstGeom>
        <a:solidFill>
          <a:schemeClr val="accent5">
            <a:hueOff val="10658492"/>
            <a:satOff val="-21406"/>
            <a:lumOff val="1250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Event Request</a:t>
          </a:r>
          <a:endParaRPr lang="en-US" sz="3300" kern="1200"/>
        </a:p>
      </dsp:txBody>
      <dsp:txXfrm>
        <a:off x="1477491" y="2075035"/>
        <a:ext cx="2686347" cy="1611808"/>
      </dsp:txXfrm>
    </dsp:sp>
    <dsp:sp modelId="{F1F7B33B-A2A0-41F9-8958-AF6373257CAD}">
      <dsp:nvSpPr>
        <dsp:cNvPr id="0" name=""/>
        <dsp:cNvSpPr/>
      </dsp:nvSpPr>
      <dsp:spPr>
        <a:xfrm>
          <a:off x="4432473" y="2075035"/>
          <a:ext cx="2686347" cy="1611808"/>
        </a:xfrm>
        <a:prstGeom prst="rect">
          <a:avLst/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Observation</a:t>
          </a:r>
          <a:endParaRPr lang="en-US" sz="3300" kern="1200"/>
        </a:p>
      </dsp:txBody>
      <dsp:txXfrm>
        <a:off x="4432473" y="2075035"/>
        <a:ext cx="2686347" cy="1611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7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5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2877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62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2398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09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72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95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4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4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9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1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5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87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6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2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Research Plan 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40536"/>
            <a:ext cx="7766936" cy="2404655"/>
          </a:xfrm>
        </p:spPr>
        <p:txBody>
          <a:bodyPr>
            <a:normAutofit/>
          </a:bodyPr>
          <a:lstStyle/>
          <a:p>
            <a:r>
              <a:rPr lang="en-US"/>
              <a:t>By Group 3</a:t>
            </a:r>
          </a:p>
          <a:p>
            <a:r>
              <a:rPr lang="en-US"/>
              <a:t>Emilia Hansen</a:t>
            </a:r>
          </a:p>
          <a:p>
            <a:r>
              <a:rPr lang="en-US" err="1"/>
              <a:t>Roos</a:t>
            </a:r>
            <a:r>
              <a:rPr lang="en-US"/>
              <a:t> van der </a:t>
            </a:r>
            <a:r>
              <a:rPr lang="en-US" err="1"/>
              <a:t>Weij</a:t>
            </a:r>
          </a:p>
          <a:p>
            <a:r>
              <a:rPr lang="en-US"/>
              <a:t>Stella Marban</a:t>
            </a:r>
          </a:p>
          <a:p>
            <a:r>
              <a:rPr lang="en-US"/>
              <a:t>Emma van der </a:t>
            </a:r>
            <a:r>
              <a:rPr lang="en-US" err="1"/>
              <a:t>Hoofd</a:t>
            </a:r>
            <a:endParaRPr lang="en-US"/>
          </a:p>
          <a:p>
            <a:r>
              <a:rPr lang="en-US"/>
              <a:t>And Joshua Gabriel Belong Suva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EF1760A-92CE-F2A0-04C1-2E45CEC8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/>
              <a:t>Sub-Questions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6F66A9C-EB11-3822-EDAE-28ECDDF71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buClr>
                <a:srgbClr val="EB3D9F"/>
              </a:buClr>
              <a:buFont typeface="Wingdings 3"/>
            </a:pPr>
            <a:r>
              <a:rPr lang="en-US" b="1"/>
              <a:t>What is the current event process in Wiebenga?</a:t>
            </a:r>
          </a:p>
          <a:p>
            <a:pPr>
              <a:buClr>
                <a:srgbClr val="EB3D9F"/>
              </a:buClr>
              <a:buFont typeface="Wingdings 3"/>
            </a:pPr>
            <a:r>
              <a:rPr lang="en-US" b="1"/>
              <a:t>What type of bottle necks are the most common?</a:t>
            </a:r>
          </a:p>
          <a:p>
            <a:pPr>
              <a:buClr>
                <a:srgbClr val="EB3D9F"/>
              </a:buClr>
              <a:buFont typeface="Wingdings 3"/>
            </a:pPr>
            <a:r>
              <a:rPr lang="en-US" b="1"/>
              <a:t>What are the differences between the event process on the campus and Wiebenga?</a:t>
            </a:r>
          </a:p>
          <a:p>
            <a:pPr>
              <a:buClr>
                <a:srgbClr val="EB3D9F"/>
              </a:buClr>
              <a:buFont typeface="Wingdings 3"/>
            </a:pPr>
            <a:r>
              <a:rPr lang="en-US" b="1"/>
              <a:t>What can be done to improve the user and staff experience?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22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D7B8F8F-4528-4480-AFA3-A006195F5A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87EDD-9B0B-B200-78BF-7F0ED1E8D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/>
              <a:t>Objective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4F8B2185-AE38-43EA-9FA9-E5378AD73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O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0D36BD5A-BF22-48CD-8A55-28B19177C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O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6BA469-F2F6-51CC-F085-F5566B5596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318078"/>
              </p:ext>
            </p:extLst>
          </p:nvPr>
        </p:nvGraphicFramePr>
        <p:xfrm>
          <a:off x="752821" y="1556861"/>
          <a:ext cx="10693478" cy="5076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Star: 4 Points 17">
            <a:extLst>
              <a:ext uri="{FF2B5EF4-FFF2-40B4-BE49-F238E27FC236}">
                <a16:creationId xmlns:a16="http://schemas.microsoft.com/office/drawing/2014/main" id="{7A47C10E-D813-BDD5-81D0-90C4F18AAFAA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53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DA68-1D3B-8005-D2FA-DF9BDD95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Methods of Research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C3B495-7C58-B065-7D1B-11FE73B4A1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70466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855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75292-D266-3DD3-EB9F-AC72CEE7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Survey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EC63A-8B75-4FBE-9DC6-173E7E29C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1. Have you ever attended an event at Wiebenga? (Open days count as well)</a:t>
            </a:r>
          </a:p>
          <a:p>
            <a:pPr marL="0" indent="0">
              <a:buClr>
                <a:srgbClr val="EB3D9F"/>
              </a:buClr>
              <a:buNone/>
            </a:pPr>
            <a:r>
              <a:rPr lang="en-US"/>
              <a:t>2. </a:t>
            </a:r>
            <a:r>
              <a:rPr lang="en-US">
                <a:ea typeface="+mn-lt"/>
                <a:cs typeface="+mn-lt"/>
              </a:rPr>
              <a:t>How would you describe the overall atmosphere at the event?</a:t>
            </a:r>
          </a:p>
          <a:p>
            <a:pPr marL="0" indent="0">
              <a:buNone/>
            </a:pPr>
            <a:r>
              <a:rPr lang="en-US"/>
              <a:t>3. </a:t>
            </a:r>
            <a:r>
              <a:rPr lang="en-US">
                <a:ea typeface="+mn-lt"/>
                <a:cs typeface="+mn-lt"/>
              </a:rPr>
              <a:t>How easy was it for you to locate the venue? (1-5)</a:t>
            </a:r>
          </a:p>
          <a:p>
            <a:pPr marL="0" indent="0">
              <a:buNone/>
            </a:pPr>
            <a:r>
              <a:rPr lang="en-US"/>
              <a:t>4. </a:t>
            </a:r>
            <a:r>
              <a:rPr lang="en-US">
                <a:ea typeface="+mn-lt"/>
                <a:cs typeface="+mn-lt"/>
              </a:rPr>
              <a:t>Was the event venue accessible for individuals with disabilities?</a:t>
            </a:r>
          </a:p>
          <a:p>
            <a:pPr marL="0" indent="0">
              <a:buNone/>
            </a:pPr>
            <a:r>
              <a:rPr lang="en-US"/>
              <a:t>5. How difficult was it to find parking space? (1-5)</a:t>
            </a:r>
          </a:p>
          <a:p>
            <a:pPr marL="0" indent="0">
              <a:buNone/>
            </a:pPr>
            <a:r>
              <a:rPr lang="en-US"/>
              <a:t>6. How easy was it to dispose your garbage? (1-5)</a:t>
            </a:r>
          </a:p>
          <a:p>
            <a:pPr marL="0" indent="0">
              <a:buNone/>
            </a:pPr>
            <a:r>
              <a:rPr lang="en-US"/>
              <a:t>7. </a:t>
            </a:r>
            <a:r>
              <a:rPr lang="en-US">
                <a:ea typeface="+mn-lt"/>
                <a:cs typeface="+mn-lt"/>
              </a:rPr>
              <a:t>How would you rate your overall experience at the event?</a:t>
            </a:r>
          </a:p>
          <a:p>
            <a:pPr marL="0" indent="0">
              <a:buNone/>
            </a:pPr>
            <a:r>
              <a:rPr lang="en-US"/>
              <a:t>8. </a:t>
            </a:r>
            <a:r>
              <a:rPr lang="en-US">
                <a:ea typeface="+mn-lt"/>
                <a:cs typeface="+mn-lt"/>
              </a:rPr>
              <a:t>If you could suggest one improvement for future events, what would it be and why?</a:t>
            </a:r>
            <a:endParaRPr lang="en-US"/>
          </a:p>
        </p:txBody>
      </p:sp>
      <p:sp>
        <p:nvSpPr>
          <p:cNvPr id="5" name="Star: 4 Points 4">
            <a:extLst>
              <a:ext uri="{FF2B5EF4-FFF2-40B4-BE49-F238E27FC236}">
                <a16:creationId xmlns:a16="http://schemas.microsoft.com/office/drawing/2014/main" id="{FBA266DE-3607-6785-A373-51E0D4DF86BE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6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02B7C-739E-C2F8-EB11-32E664F8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32F74D73-25D8-768E-B9D9-302004A56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29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AEBB-0151-BA65-AFE2-BF73A822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/>
              <a:t>Table of Contents</a:t>
            </a:r>
          </a:p>
        </p:txBody>
      </p:sp>
      <p:graphicFrame>
        <p:nvGraphicFramePr>
          <p:cNvPr id="30" name="Content Placeholder 2">
            <a:extLst>
              <a:ext uri="{FF2B5EF4-FFF2-40B4-BE49-F238E27FC236}">
                <a16:creationId xmlns:a16="http://schemas.microsoft.com/office/drawing/2014/main" id="{E3763C0E-29E7-5722-4D74-C73D2F812E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963435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Star: 4 Points 12">
            <a:extLst>
              <a:ext uri="{FF2B5EF4-FFF2-40B4-BE49-F238E27FC236}">
                <a16:creationId xmlns:a16="http://schemas.microsoft.com/office/drawing/2014/main" id="{F00AFED8-EDAE-78F3-FDB1-B89B3310440F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9C387A-FC52-E139-A0CF-2B4506E6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Problem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5062B-63BE-BE9B-E9E0-D2910C399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74336" y="4514446"/>
            <a:ext cx="4299666" cy="87104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80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DC5C86B-28CE-4597-97B7-4C09E2014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O"/>
          </a:p>
        </p:txBody>
      </p:sp>
      <p:pic>
        <p:nvPicPr>
          <p:cNvPr id="7" name="Graphic 6" descr="Diagnostic">
            <a:extLst>
              <a:ext uri="{FF2B5EF4-FFF2-40B4-BE49-F238E27FC236}">
                <a16:creationId xmlns:a16="http://schemas.microsoft.com/office/drawing/2014/main" id="{9FAF397C-5A41-D4D1-81E9-9452C5708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  <p:sp>
        <p:nvSpPr>
          <p:cNvPr id="5" name="Star: 4 Points 4">
            <a:extLst>
              <a:ext uri="{FF2B5EF4-FFF2-40B4-BE49-F238E27FC236}">
                <a16:creationId xmlns:a16="http://schemas.microsoft.com/office/drawing/2014/main" id="{E927280F-FF3D-B57A-D8C0-73F0892AFA4F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28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0E7CB-AAFC-246A-4C61-776DD5ACF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D91918-63FC-9385-4130-74CB52D302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856076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EEF09818-CBDC-1448-3B8F-49BE7E9BC32C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07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letter on a white background&#10;&#10;AI-generated content may be incorrect.">
            <a:extLst>
              <a:ext uri="{FF2B5EF4-FFF2-40B4-BE49-F238E27FC236}">
                <a16:creationId xmlns:a16="http://schemas.microsoft.com/office/drawing/2014/main" id="{35A77F3F-C5F9-F4E5-DCA2-AFAFC1C59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6" y="1822077"/>
            <a:ext cx="3420534" cy="1096989"/>
          </a:xfrm>
          <a:prstGeom prst="rect">
            <a:avLst/>
          </a:prstGeom>
        </p:spPr>
      </p:pic>
      <p:pic>
        <p:nvPicPr>
          <p:cNvPr id="4" name="Picture 3" descr="A building with a sign and balloons in front of it&#10;&#10;AI-generated content may be incorrect.">
            <a:extLst>
              <a:ext uri="{FF2B5EF4-FFF2-40B4-BE49-F238E27FC236}">
                <a16:creationId xmlns:a16="http://schemas.microsoft.com/office/drawing/2014/main" id="{5D8EFDA0-F0CD-6C8D-4DA6-C88280ECC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500" y="761905"/>
            <a:ext cx="2412999" cy="3217333"/>
          </a:xfrm>
          <a:prstGeom prst="rect">
            <a:avLst/>
          </a:prstGeom>
        </p:spPr>
      </p:pic>
      <p:pic>
        <p:nvPicPr>
          <p:cNvPr id="6" name="Picture 5" descr="Ruud De Lange">
            <a:extLst>
              <a:ext uri="{FF2B5EF4-FFF2-40B4-BE49-F238E27FC236}">
                <a16:creationId xmlns:a16="http://schemas.microsoft.com/office/drawing/2014/main" id="{B5192893-1530-0CDC-C5EA-24C9801A4A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7222" y="761905"/>
            <a:ext cx="3217333" cy="32173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357E81-DD80-CB38-15DF-939BBE9E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11501"/>
            <a:ext cx="4441743" cy="1563899"/>
          </a:xfrm>
        </p:spPr>
        <p:txBody>
          <a:bodyPr anchor="ctr">
            <a:normAutofit/>
          </a:bodyPr>
          <a:lstStyle/>
          <a:p>
            <a:r>
              <a:rPr lang="en-US"/>
              <a:t>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D3C35-F570-0D2C-9F22-85044DF01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8685" y="4814595"/>
            <a:ext cx="4531807" cy="15638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>
                <a:solidFill>
                  <a:schemeClr val="tx1"/>
                </a:solidFill>
              </a:rPr>
              <a:t>Hanze University</a:t>
            </a:r>
          </a:p>
          <a:p>
            <a:r>
              <a:rPr lang="en-US" b="1">
                <a:solidFill>
                  <a:schemeClr val="tx1"/>
                </a:solidFill>
              </a:rPr>
              <a:t>Wiebenga</a:t>
            </a:r>
          </a:p>
          <a:p>
            <a:r>
              <a:rPr lang="en-US" b="1">
                <a:solidFill>
                  <a:schemeClr val="tx1"/>
                </a:solidFill>
              </a:rPr>
              <a:t>Ruud De Lange</a:t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8" name="Star: 4 Points 7">
            <a:extLst>
              <a:ext uri="{FF2B5EF4-FFF2-40B4-BE49-F238E27FC236}">
                <a16:creationId xmlns:a16="http://schemas.microsoft.com/office/drawing/2014/main" id="{B5917069-3A5C-2384-AE9C-34FF5AC2317F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0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O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4A4E56C-1C43-67BB-EB15-B6596391A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965" y="5163083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Ishikawa</a:t>
            </a:r>
          </a:p>
        </p:txBody>
      </p:sp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AAE00B05-08B7-C27A-06B7-6B7CFF9E75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613" r="-368" b="-246"/>
          <a:stretch>
            <a:fillRect/>
          </a:stretch>
        </p:blipFill>
        <p:spPr>
          <a:xfrm>
            <a:off x="890707" y="846951"/>
            <a:ext cx="8616003" cy="432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81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8A1AEC0-1EDF-9EB6-5C7B-B7734BFB7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/>
              <a:t>Problem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34395-2805-9557-DFF5-B430BAD9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/>
              <a:t>The lack of a standard event process across the healthy aging cluster in the Hanze University lead to inconsistent event experiences for users, guests and staff.</a:t>
            </a:r>
          </a:p>
        </p:txBody>
      </p:sp>
      <p:sp>
        <p:nvSpPr>
          <p:cNvPr id="5" name="Star: 4 Points 4">
            <a:extLst>
              <a:ext uri="{FF2B5EF4-FFF2-40B4-BE49-F238E27FC236}">
                <a16:creationId xmlns:a16="http://schemas.microsoft.com/office/drawing/2014/main" id="{3DCCAAC9-4F10-C1B4-4C93-9D81E88A7AA4}"/>
              </a:ext>
            </a:extLst>
          </p:cNvPr>
          <p:cNvSpPr/>
          <p:nvPr/>
        </p:nvSpPr>
        <p:spPr>
          <a:xfrm>
            <a:off x="11737580" y="103026"/>
            <a:ext cx="357034" cy="343811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9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D16A-3464-6831-5475-352F241E5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E9FAF-28C5-3712-07E3-D77152DE22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5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AA30FB-2AF6-861B-85DE-340F2701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/>
              <a:t>Main Question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O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B77E-BD93-AFF3-A9DC-25701F851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/>
              <a:t>What needs to change to streamline the event management process at Wiebenga to be more aligned with the campus event organization?</a:t>
            </a: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2475447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391</Words>
  <Application>Microsoft Macintosh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Research Plan </vt:lpstr>
      <vt:lpstr>Table of Contents</vt:lpstr>
      <vt:lpstr>Problem Analysis</vt:lpstr>
      <vt:lpstr>Background</vt:lpstr>
      <vt:lpstr>Client</vt:lpstr>
      <vt:lpstr>Ishikawa</vt:lpstr>
      <vt:lpstr>Problem Definition</vt:lpstr>
      <vt:lpstr>Research Questions</vt:lpstr>
      <vt:lpstr>Main Question</vt:lpstr>
      <vt:lpstr>Sub-Questions</vt:lpstr>
      <vt:lpstr>Objective</vt:lpstr>
      <vt:lpstr>Methods of Research</vt:lpstr>
      <vt:lpstr>Survey Questions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Hansen EIH, Emilia</cp:lastModifiedBy>
  <cp:revision>2</cp:revision>
  <dcterms:created xsi:type="dcterms:W3CDTF">2025-10-07T09:40:30Z</dcterms:created>
  <dcterms:modified xsi:type="dcterms:W3CDTF">2026-01-24T17:15:35Z</dcterms:modified>
</cp:coreProperties>
</file>